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81" r:id="rId2"/>
    <p:sldId id="282" r:id="rId3"/>
    <p:sldId id="283" r:id="rId4"/>
    <p:sldId id="333" r:id="rId5"/>
    <p:sldId id="332" r:id="rId6"/>
    <p:sldId id="331" r:id="rId7"/>
    <p:sldId id="284" r:id="rId8"/>
    <p:sldId id="285" r:id="rId9"/>
    <p:sldId id="305" r:id="rId10"/>
    <p:sldId id="306" r:id="rId11"/>
    <p:sldId id="295" r:id="rId12"/>
    <p:sldId id="296" r:id="rId13"/>
    <p:sldId id="297" r:id="rId14"/>
    <p:sldId id="298" r:id="rId15"/>
    <p:sldId id="308" r:id="rId16"/>
    <p:sldId id="300" r:id="rId17"/>
    <p:sldId id="309" r:id="rId18"/>
    <p:sldId id="310" r:id="rId19"/>
    <p:sldId id="307" r:id="rId20"/>
    <p:sldId id="302" r:id="rId21"/>
    <p:sldId id="303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4" r:id="rId31"/>
    <p:sldId id="325" r:id="rId32"/>
    <p:sldId id="326" r:id="rId33"/>
    <p:sldId id="327" r:id="rId34"/>
    <p:sldId id="328" r:id="rId35"/>
    <p:sldId id="329" r:id="rId36"/>
    <p:sldId id="334" r:id="rId37"/>
    <p:sldId id="330" r:id="rId38"/>
    <p:sldId id="336" r:id="rId39"/>
    <p:sldId id="344" r:id="rId40"/>
    <p:sldId id="345" r:id="rId41"/>
    <p:sldId id="346" r:id="rId42"/>
    <p:sldId id="347" r:id="rId43"/>
    <p:sldId id="348" r:id="rId44"/>
    <p:sldId id="349" r:id="rId45"/>
    <p:sldId id="352" r:id="rId46"/>
    <p:sldId id="350" r:id="rId47"/>
    <p:sldId id="335" r:id="rId48"/>
    <p:sldId id="351" r:id="rId49"/>
    <p:sldId id="294" r:id="rId50"/>
  </p:sldIdLst>
  <p:sldSz cx="12192000" cy="6858000"/>
  <p:notesSz cx="6858000" cy="9144000"/>
  <p:embeddedFontLst>
    <p:embeddedFont>
      <p:font typeface="HY그래픽" panose="02030600000101010101" pitchFamily="18" charset="-127"/>
      <p:regular r:id="rId52"/>
    </p:embeddedFont>
    <p:embeddedFont>
      <p:font typeface="맑은 고딕" panose="020B0503020000020004" pitchFamily="34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ong Won" initials="KJW" lastIdx="16" clrIdx="0">
    <p:extLst>
      <p:ext uri="{19B8F6BF-5375-455C-9EA6-DF929625EA0E}">
        <p15:presenceInfo xmlns:p15="http://schemas.microsoft.com/office/powerpoint/2012/main" userId="e34fcd707ca3a6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654"/>
    <a:srgbClr val="F0C3B2"/>
    <a:srgbClr val="E49173"/>
    <a:srgbClr val="F7EFE2"/>
    <a:srgbClr val="FCB55D"/>
    <a:srgbClr val="E96953"/>
    <a:srgbClr val="3F3F3F"/>
    <a:srgbClr val="62BB0B"/>
    <a:srgbClr val="FF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 autoAdjust="0"/>
    <p:restoredTop sz="94674"/>
  </p:normalViewPr>
  <p:slideViewPr>
    <p:cSldViewPr snapToGrid="0" showGuides="1">
      <p:cViewPr varScale="1">
        <p:scale>
          <a:sx n="124" d="100"/>
          <a:sy n="124" d="100"/>
        </p:scale>
        <p:origin x="1192" y="168"/>
      </p:cViewPr>
      <p:guideLst>
        <p:guide orient="horz" pos="2092"/>
        <p:guide pos="3840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6:33:52.686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19-08-05T16:34:25.535" idx="16">
    <p:pos x="146" y="14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236F-F037-954E-8F76-F56377E6375C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3A19B-90AF-2545-A3E1-E4C1ACD5C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924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스마트팜은</a:t>
            </a:r>
            <a:r>
              <a:rPr lang="ko-KR" altLang="en-US" dirty="0"/>
              <a:t>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빛을 최대한 조절하여</a:t>
            </a:r>
            <a:r>
              <a:rPr lang="ko-KR" altLang="en-US" baseline="0" dirty="0"/>
              <a:t> 농장을 자동화 하며 </a:t>
            </a:r>
            <a:r>
              <a:rPr lang="ko-KR" altLang="en-US" baseline="0" dirty="0" err="1"/>
              <a:t>수확률을</a:t>
            </a:r>
            <a:r>
              <a:rPr lang="ko-KR" altLang="en-US" baseline="0" dirty="0"/>
              <a:t> 높이고자 하는 시스템입니다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중 가장 중요한 요소는 온도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습도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빛이지만 해충에 대한 방제 역시 중요한 요소입니다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5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86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0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4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4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4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10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40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08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해충은 종류마다 사용되는 농약이 다르고 나타나는 시기도 다르기 때문에 파악하여 방제하기가 쉽지 않습니다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83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가운데 논문의 경우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89%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정확도로 곤충종간의 구별을 가능하게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나방과 사마귀를 구별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33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일정 구역마다 카메라를 설치해 주기적으로 사진을 촬영하게 합니다</a:t>
            </a:r>
            <a:r>
              <a:rPr lang="en-US" altLang="ko-KR" dirty="0"/>
              <a:t>. </a:t>
            </a:r>
            <a:r>
              <a:rPr lang="ko-KR" altLang="en-US" dirty="0"/>
              <a:t>이 사진을 통해 구역마다 특정 나방이 얼마나 발생했는지 확인하고 더 나아가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3A19B-90AF-2545-A3E1-E4C1ACD5CE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82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8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7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7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94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단계는 </a:t>
            </a:r>
            <a:r>
              <a:rPr lang="en-US" altLang="ko-KR" dirty="0"/>
              <a:t>Open CV</a:t>
            </a:r>
            <a:r>
              <a:rPr lang="ko-KR" altLang="en-US" dirty="0"/>
              <a:t>를 통한 이미지분석입니다</a:t>
            </a:r>
            <a:r>
              <a:rPr lang="en-US" altLang="ko-KR" dirty="0"/>
              <a:t>. Open CV</a:t>
            </a:r>
            <a:r>
              <a:rPr lang="ko-KR" altLang="en-US" dirty="0"/>
              <a:t>는 </a:t>
            </a:r>
            <a:r>
              <a:rPr lang="en-US" altLang="ko-KR" dirty="0"/>
              <a:t>Python</a:t>
            </a:r>
            <a:r>
              <a:rPr lang="ko-KR" altLang="en-US" dirty="0"/>
              <a:t>에 </a:t>
            </a:r>
            <a:r>
              <a:rPr lang="en-US" altLang="ko-KR" dirty="0"/>
              <a:t>Import</a:t>
            </a:r>
            <a:r>
              <a:rPr lang="ko-KR" altLang="en-US" dirty="0"/>
              <a:t>할 수 있기에 현재는 </a:t>
            </a:r>
            <a:r>
              <a:rPr lang="en-US" altLang="ko-KR" dirty="0"/>
              <a:t>Python</a:t>
            </a:r>
            <a:r>
              <a:rPr lang="ko-KR" altLang="en-US" dirty="0"/>
              <a:t>언어를 통해 </a:t>
            </a:r>
            <a:r>
              <a:rPr lang="en-US" altLang="ko-KR" dirty="0"/>
              <a:t>Open CV</a:t>
            </a:r>
            <a:r>
              <a:rPr lang="ko-KR" altLang="en-US" dirty="0"/>
              <a:t>관련 알고리즘을 작성하고 있습니다</a:t>
            </a:r>
            <a:r>
              <a:rPr lang="en-US" altLang="ko-KR" dirty="0"/>
              <a:t>. </a:t>
            </a:r>
            <a:r>
              <a:rPr lang="ko-KR" altLang="en-US" dirty="0"/>
              <a:t>찍힌 이미지에서 먼저 나방이라 예상되는 영역을 추출한 뒤 어떤 나방인지를 구별합니다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 단계는 결과 저장입니다</a:t>
            </a:r>
            <a:r>
              <a:rPr lang="en-US" altLang="ko-KR" dirty="0"/>
              <a:t>. </a:t>
            </a:r>
            <a:r>
              <a:rPr lang="ko-KR" altLang="en-US" dirty="0"/>
              <a:t>매 시간마다 나방의 수가 어떻게 변화하는지 </a:t>
            </a:r>
            <a:r>
              <a:rPr lang="en-US" altLang="ko-KR" dirty="0"/>
              <a:t>csv</a:t>
            </a:r>
            <a:r>
              <a:rPr lang="ko-KR" altLang="en-US" dirty="0"/>
              <a:t>파일에 저장하고 각 나방이라 분석된 작게 나눠진 사진들을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11FE4-8C6F-4347-9AFA-088291CC316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4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247CA-8A31-A040-B22B-129D55629FDA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58C7-04F7-6649-8B93-518F7D5089D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F021-8606-E542-B954-A6B73003C92E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79A50A-CE8F-E146-81A4-B9DEBDC4B376}" type="datetime1">
              <a:rPr lang="ko-KR" altLang="en-US" smtClean="0"/>
              <a:pPr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05980-E2D6-BC45-9FEF-50D7F4194605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7E59-89DF-D443-948B-59FBDC987FE5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5DE8-4F59-DD49-A074-0106B6CD025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F064-842F-FE41-AD73-DA44FB5D7823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49CA-ADB5-8646-B856-812709C1C8A3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D18C-D1EB-0A49-A6BF-8AB4F0D404F8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EE62-D918-FA47-B911-5CA63E92D7ED}" type="datetime1">
              <a:rPr lang="ko-KR" altLang="en-US" smtClean="0"/>
              <a:t>2023. 11. 10.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2E8A15-CDBC-E34F-9D60-B97C16023067}" type="datetime1">
              <a:rPr lang="ko-KR" altLang="en-US" smtClean="0"/>
              <a:pPr/>
              <a:t>2023. 11. 10.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B40536-C8E0-4247-A6C3-5135EE3E1B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6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comments" Target="../comments/comment1.xml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6.xml"/><Relationship Id="rId16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jpg"/><Relationship Id="rId5" Type="http://schemas.openxmlformats.org/officeDocument/2006/relationships/image" Target="../media/image74.png"/><Relationship Id="rId15" Type="http://schemas.openxmlformats.org/officeDocument/2006/relationships/image" Target="../media/image6.png"/><Relationship Id="rId10" Type="http://schemas.openxmlformats.org/officeDocument/2006/relationships/image" Target="../media/image79.jpg"/><Relationship Id="rId4" Type="http://schemas.openxmlformats.org/officeDocument/2006/relationships/image" Target="../media/image67.png"/><Relationship Id="rId9" Type="http://schemas.openxmlformats.org/officeDocument/2006/relationships/image" Target="../media/image78.jpg"/><Relationship Id="rId14" Type="http://schemas.openxmlformats.org/officeDocument/2006/relationships/image" Target="../media/image8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comments" Target="../comments/comment4.xml"/><Relationship Id="rId4" Type="http://schemas.openxmlformats.org/officeDocument/2006/relationships/image" Target="../media/image8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comments" Target="../comments/comment12.xml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8.png"/><Relationship Id="rId5" Type="http://schemas.openxmlformats.org/officeDocument/2006/relationships/image" Target="../media/image70.png"/><Relationship Id="rId10" Type="http://schemas.openxmlformats.org/officeDocument/2006/relationships/image" Target="../media/image97.png"/><Relationship Id="rId4" Type="http://schemas.openxmlformats.org/officeDocument/2006/relationships/image" Target="../media/image95.jp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048983" y="2766796"/>
            <a:ext cx="6094034" cy="1324407"/>
            <a:chOff x="3686629" y="2743200"/>
            <a:chExt cx="6094034" cy="1324407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43200"/>
              <a:ext cx="6094034" cy="1324407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87703" y="2921020"/>
              <a:ext cx="5892960" cy="1027910"/>
              <a:chOff x="3807866" y="2921020"/>
              <a:chExt cx="5892960" cy="102791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822380" y="2921020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SMARF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807866" y="3179489"/>
                <a:ext cx="58929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2019 SUMMER CUOP</a:t>
                </a:r>
                <a:endParaRPr lang="ko-KR" altLang="en-US" sz="4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59C9B-DF93-4844-AA4B-CF975289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95" y="2766796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71" y="2476181"/>
            <a:ext cx="5114289" cy="28797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21" y="2551746"/>
            <a:ext cx="2974281" cy="28041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63" y="3394188"/>
            <a:ext cx="3326801" cy="187184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015933" y="5565730"/>
            <a:ext cx="41062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Restricted sheet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58660" y="5558802"/>
            <a:ext cx="45288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Non-Restricted sheet</a:t>
            </a: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66" name="직사각형 65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3F10F9-523B-2013-D1A5-79E7622F71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C567A3-66E8-3838-A4A7-8E2948485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F41ABE7-EE8B-8156-74F8-039B0A4F5003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E52671-E7BD-9E75-839B-FF61CBB29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97B9B1-45AF-7452-4E3D-F4B0A410646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CECA98-9D7A-D0A2-8363-FD418B3CF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103F9F-5469-2FF6-C0D0-570C77967EA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17ACB-44CB-BDD3-0194-140B47C9B4B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F07C45-7365-BB3F-37A6-6D9E13C0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2103AF-EBC9-8357-010A-769BE307CF2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C3B341-84DD-3953-65FC-2541CE48D5E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7E3FA3-2244-3388-B220-239C71F54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54332A-6DE1-23AE-064E-96BD1A87B5A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33D85E-3E25-6CBA-6D7E-F8696CA080A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EB46E-050B-CB81-CB13-3363D2763D7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18F3B4-8C47-2CE7-43ED-FBBBE7D8AD3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C4720E4-6147-2337-B0B3-F1601494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38C555-F1C0-DAA1-EED0-93E3CCD09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915451-D3CD-1156-AA2B-899F4E3B44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5BC60D-3635-1B57-4A8E-E01B0E47D9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B37367-66F1-07BF-7C7C-CE44DE58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9018B7D-7A2B-8AA8-1075-B6A3068E383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2E1CF1-7AC8-A650-5D60-02B36631CE3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5BDA0B-6587-B1C9-5A63-1367A37A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A7E125-2F28-7541-FF34-5CBB66D5253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15F8BB-C2C8-5766-E903-CDCC34F23B9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FD9D25-B3D8-8705-F13F-9DEA7D06C22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4748357-A09B-5025-F267-4BC922AC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0BFE0E-13DC-0B56-9916-17D9D6ED191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F8E3B9-6EC8-37F2-EFAD-A7CA64254F8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B371DF37-2D8D-8147-AC1E-54665B2A2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1728137"/>
            <a:ext cx="4154632" cy="3953461"/>
          </a:xfrm>
          <a:prstGeom prst="rect">
            <a:avLst/>
          </a:prstGeom>
        </p:spPr>
      </p:pic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18656E32-7D24-4648-BA59-DE2E68F1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73"/>
          <a:stretch/>
        </p:blipFill>
        <p:spPr>
          <a:xfrm>
            <a:off x="6694163" y="1621214"/>
            <a:ext cx="4396535" cy="4090377"/>
          </a:xfrm>
          <a:prstGeom prst="rect">
            <a:avLst/>
          </a:prstGeom>
        </p:spPr>
      </p:pic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8B4185-D2A1-07AC-A59E-43CAD4C921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9FAC5-DA6D-92ED-6593-E92856E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8D317B-0AAD-3A2B-979A-BA61ED0A39D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BC1BC5-A86F-B080-E8F9-6F357F90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DD89EC-0479-2FA9-FB02-A2FA31A4053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50680A-4FBD-43CE-D033-6CF9ECFC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65BA0-8169-B18E-5D16-D49FF09CAFE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AD721-90E8-0B5A-94EA-409DC167BCE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82F11B-8DBA-3416-25DA-6F8CB655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7B2FDA-D709-45EF-2AD8-5B304E88074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6373C6-D8C4-64CC-2015-452E3CF2E3F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530EE0-9C9D-7EC6-90FD-9D5D1208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9F7C3-8ADD-5904-2684-4E793BC4458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3F365-0107-2D61-B552-33350A8B9FE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C7BB6C-6205-BAD6-8422-0D56179DB4C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F3D5FB-E7AE-F7DF-486A-9AFA342FEB8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C7F618-8BCD-D3DE-D285-4F2FC2F7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BB413E-59EA-1DD6-F04E-917CF5B6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C6C02B-6F98-0DD6-D300-CA01B270892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945FBB-23F9-19AB-5633-0D8B7B21E77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4765348-0A9D-3408-8CB1-7F717048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3DD7E7-E779-45BB-2A7F-8432A3E7D1D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363EB0-24D0-91CD-8747-DAB983CA74C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0D39DFF-7C9C-6E01-3E43-7584AF56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0E7E257-A788-4F04-DE84-D184D9DEE40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053C2A-9EEB-1E05-67C3-D154A987932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809481-BE64-4D54-F1BA-A01E4209318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1DEFE5-5286-3AB3-2D3B-718DF2B6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6CD78CA-78B5-CD64-232C-CB1C76B36F5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BB47EC6-67EF-0A5D-B9C9-5E7A8F20998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black grid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4A896A-4ECB-0D4C-B31C-3EC423C79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" y="1837887"/>
            <a:ext cx="4125775" cy="3843711"/>
          </a:xfrm>
          <a:prstGeom prst="rect">
            <a:avLst/>
          </a:prstGeom>
        </p:spPr>
      </p:pic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A6D7E4A2-7CD9-5D4C-AD77-DD3FA314CE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39660"/>
          <a:stretch/>
        </p:blipFill>
        <p:spPr>
          <a:xfrm>
            <a:off x="6874013" y="1867879"/>
            <a:ext cx="4036836" cy="3843712"/>
          </a:xfrm>
          <a:prstGeom prst="rect">
            <a:avLst/>
          </a:prstGeom>
        </p:spPr>
      </p:pic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367861" y="14762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the Threshold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E2AD9E-5CC5-969A-B042-1872C7D7AA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87074-A3FE-1B9C-DEFE-C67477355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EF44517-C5AE-EBF9-6E64-E7DFEE13F81A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184A985-99B1-0BF7-E22B-E0D75664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D1B64-0E37-E546-990D-C4F6098846F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C63D65-424C-CF4D-4974-D19FC51E7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D6BAAF-F4AE-4633-8098-AB9C219738F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8FD9A3-E53F-A282-41E7-48B0B823DD1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CC34E3-81EF-217B-B285-7360BC92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1D3E90-BD1F-3247-F824-AC9879F5368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382465-9AD4-A5F5-EDF5-795F967472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C032AF-638B-EB36-30DA-FA2407A0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7290DB-654E-4F0F-B025-DBB48FE17BA5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2AE4F-B44D-C110-F100-1485277E09E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330785-195A-D587-7F15-C87ADAC4C96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CD923A-6D0A-CB39-5B88-EAE69878E0A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5921551-913A-339B-F14F-FC52F9A56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CB6CF6-CBD5-0655-825F-CC131E4E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0EBF79-0DB8-448E-90C1-5836F0E6E8C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FABF0F-83CA-974F-7997-E061CC6A71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32DDB00-3F5E-6D56-202A-6B7EBD61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E173AD-2BFA-AE38-473F-3609B8DD40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6F727-CF3F-85B1-3DA4-D0E192B19C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A3F284A-550A-BAF1-88A5-BB9797E7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63BF05-DD95-D518-7BE9-C236864BD1D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450F35-3BC5-19BC-A531-6A63234A1FB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F4F561-9E53-FDBD-BA99-8DC0839D81A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341699-7BD2-2A8A-B82E-1B36969A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417CAB4-DF45-45C2-1EE0-C64B1DA86E5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68CFD3-DA1F-30CA-47E6-14CCDF7F7A0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background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51A13-5E37-2B4A-A2CF-46524FBD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13" y="1816758"/>
            <a:ext cx="4157634" cy="3843712"/>
          </a:xfrm>
          <a:prstGeom prst="rect">
            <a:avLst/>
          </a:prstGeom>
        </p:spPr>
      </p:pic>
      <p:sp>
        <p:nvSpPr>
          <p:cNvPr id="31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내용 개체 틀 6">
            <a:extLst>
              <a:ext uri="{FF2B5EF4-FFF2-40B4-BE49-F238E27FC236}">
                <a16:creationId xmlns:a16="http://schemas.microsoft.com/office/drawing/2014/main" id="{A6D7E4A2-7CD9-5D4C-AD77-DD3FA314CE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r="39660"/>
          <a:stretch/>
        </p:blipFill>
        <p:spPr>
          <a:xfrm>
            <a:off x="1014487" y="1837886"/>
            <a:ext cx="4036836" cy="384371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367861" y="14762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Set the Threshold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9DA2DC-3720-80EF-285E-28DB698501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F6C9E-C2D4-2DD8-06CD-74996377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00DFA61-9827-26EC-0A24-1F87E08D07E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74F796-C4E5-3873-25CA-FA811C10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94B702-BE52-1BBB-32B8-5D7172BDCD0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D29211C-CCD0-81B5-AB36-F1469958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B19808-82A3-5D9F-FD2A-B10C2F652F2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707772-BB72-E2CF-94C2-10E55CEDDA3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9A3AA6-8FB5-7992-EDAB-F62B58CC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3AF046-AF40-2781-FE61-4539C3213FB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8D65EC-859E-C018-6F35-75F0E56F653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BD8287-BD0E-EFA2-9524-2BF05A71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22371F-F642-23BE-998F-06B5992D152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3D6F1-53C5-1609-02F3-46391BC7A19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43B64-FC99-5A1F-FA8C-805532D3C35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3BB1FA-4CD6-3CC8-1036-5A197D7C312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38F3E9-72E4-7498-A634-6DD903C8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614EC8-26FB-2C22-759B-8DB645BE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A972DB-58F2-FD32-CB42-FD6ED2E4621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2B9D36-C840-C7B7-52C9-D97B185682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56B47-5439-CB61-960F-94754A70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9802B6-1664-25D0-9B48-846854B9C96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CFB2B6-21C0-8CCB-B2DB-3ABB7DB0705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47C689-3DA5-C833-8C91-AD0CCC8B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17863D-DF5F-B55F-CB9F-5C8F43A2214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7F724-C301-8EF7-049C-50DE459B9CD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0E5D00-893B-A0C0-3E31-57C9B4D5755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CDCA417-9839-E0F0-C3B5-A27FC23E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442F817-F715-B892-8D48-811AAAF4C30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515E325-6A48-5961-83BB-2689B1CBCE7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79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morphological operation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651A13-5E37-2B4A-A2CF-46524FBD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95" y="1840308"/>
            <a:ext cx="4157634" cy="384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F7C6B2-82C4-3F46-99BA-BB2099AE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35" y="1843664"/>
            <a:ext cx="4157634" cy="38437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111655" y="147624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0AC56CD-E9DF-1E25-56C0-AF81168EAB2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51D07-20D1-4D76-E589-2284C2FC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0EEFA2-E9D2-168E-A846-B44A0733BCB0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A2EB3F-DCBE-6A63-00EB-AFF5E078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275148-7178-D303-604E-6B6555C6C97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4D60C91-72FF-ACF1-758E-B428D9D2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B70CA-033D-F8FD-EB42-6F4DC278A55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8BA21-6CDF-73ED-CFB1-6ECD7653157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E51578-8138-5B99-B226-808701133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92657E-FA9F-68C5-ADFB-52B31E31425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C287ABC-5C3B-CE8B-A084-A0E7F31C06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0E60E35-E6F0-77DE-2B1C-B4169C8E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A36381C-B9D7-21EE-0040-1F6901F37B6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D8F455-3A5F-A7E9-B29C-B19A09F3CC4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1777BF-A3EF-059A-D31F-C66241D5F6E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AD5C72-BEC9-A79D-3812-91A9D6520CC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34C8D6B-272D-6283-764D-6B5842CA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ADE7AB4-FD88-9D0D-3399-DC6785864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35BF7F9-5183-CFFE-E3BE-6DBA53E3E83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7499F1-53E8-0FAD-B64E-63A3F04A41C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9227A25-CFDA-39CF-4C81-F806C3B5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A41988B-FE19-AD67-95E8-419ECE82038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044162-5C2B-210F-E00B-4C0D4932947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FA4F0CB-A7AF-2136-6FFC-5298435F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EF554CE-EF0A-BDE0-1B81-0082DE7EDE3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A17F71-72C5-F7CF-3524-8382FE8A578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727ED29-4332-FCAD-03FB-083BBF05B33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8D4E64D-3533-1F14-8D03-AF758D20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C1432B-B47F-0A5A-6843-9C6EB84B8F3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C690E4-CBF4-ED7D-4C51-6CB7A7BAEEC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12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morphological operation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111655" y="1476246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7" y="2644457"/>
            <a:ext cx="1666875" cy="25241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82" y="2673032"/>
            <a:ext cx="1457325" cy="24955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332" y="2644457"/>
            <a:ext cx="1609725" cy="25241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377" y="2692082"/>
            <a:ext cx="1485900" cy="2457450"/>
          </a:xfrm>
          <a:prstGeom prst="rect">
            <a:avLst/>
          </a:prstGeom>
        </p:spPr>
      </p:pic>
      <p:sp>
        <p:nvSpPr>
          <p:cNvPr id="40" name="오른쪽 화살표 39"/>
          <p:cNvSpPr/>
          <p:nvPr/>
        </p:nvSpPr>
        <p:spPr>
          <a:xfrm>
            <a:off x="2733040" y="3525520"/>
            <a:ext cx="782320" cy="6705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8673782" y="3571239"/>
            <a:ext cx="782320" cy="6705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79257" y="5293975"/>
            <a:ext cx="168988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330608" y="5293975"/>
            <a:ext cx="146867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Closing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C334211-185F-91D9-FABE-52E9CCC715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AF5F8-E807-2324-80AE-11CE4BDB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3587AA0-5740-E539-BE97-FCBFD6C5FA8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FB8DA5-5E29-4A88-5C4E-BB22185FA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4BA264-B646-3DA8-1026-9445E75A134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4ADEB2B-F30B-D22D-818B-611468FA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98F785-E1B8-CDD3-60E5-295480CCEE1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9251A0-0C63-68AE-141A-E89F1932468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692DD50-AD1F-F9DA-5CC0-A60AC1A7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9CE6B4-A23F-14EA-6A3B-7635711E1EC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50C038-7F99-9005-8ADD-3FEA1B94B52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D80BD6F-E38F-CEFE-E2AA-8B28BEA4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C476263-A2F3-ED2C-3172-015680BDA8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B457A8-5DD4-7C0C-3066-B4C8AB102FB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5DD62E-CB02-C227-3FCE-56DD21480EA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CF93D-71BE-996A-417F-E165B05B2D8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948CD2A-AB96-F395-8677-40799BBC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EABDEDB-5E60-CCCC-D357-9177143D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2DC85D-EE1B-4074-927D-B60F4B22FB6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3DAF10-A7F9-6DC1-750B-1EC21D611C9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DE6935-587A-D552-3ADB-F8EA82DA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A6BD3B6-E683-443C-2D00-D92BE7DCAF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66CA95-F238-3379-143C-677F59A9A8E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982BAF1-3C9B-35B9-742D-CE1FC3DB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3016505-BEB2-5A5E-C79F-29FFB06FC6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A0977-9D3C-EBC1-338E-9546C237CFD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A99CC6A-1278-F152-CE39-13F1C9EB289F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5C97D90-3FCB-99A0-0952-F0950BF5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C384E0-3573-E2A6-8E2E-354C80865AA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CC002D-B319-9803-2C57-BD3884E04B9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Homomorphic Filter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27347" y="1755648"/>
            <a:ext cx="8002453" cy="4206240"/>
            <a:chOff x="976955" y="1991326"/>
            <a:chExt cx="10015895" cy="4866674"/>
          </a:xfrm>
        </p:grpSpPr>
        <p:sp>
          <p:nvSpPr>
            <p:cNvPr id="19" name="오른쪽 화살표 15">
              <a:extLst>
                <a:ext uri="{FF2B5EF4-FFF2-40B4-BE49-F238E27FC236}">
                  <a16:creationId xmlns:a16="http://schemas.microsoft.com/office/drawing/2014/main" id="{8EB1A195-4ADF-954F-B0CD-00BF71EB4790}"/>
                </a:ext>
              </a:extLst>
            </p:cNvPr>
            <p:cNvSpPr/>
            <p:nvPr/>
          </p:nvSpPr>
          <p:spPr>
            <a:xfrm>
              <a:off x="5495699" y="3577710"/>
              <a:ext cx="978408" cy="484632"/>
            </a:xfrm>
            <a:prstGeom prst="rightArrow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033DF98-2B56-E74D-9874-53D58524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55" y="1991326"/>
              <a:ext cx="2861718" cy="28617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78A557-C2CB-964A-90DF-236E48D2A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34" y="1991327"/>
              <a:ext cx="2839416" cy="283941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6D3ECA-D0D0-7244-A21E-52D477AC91C2}"/>
                </a:ext>
              </a:extLst>
            </p:cNvPr>
            <p:cNvSpPr/>
            <p:nvPr/>
          </p:nvSpPr>
          <p:spPr>
            <a:xfrm>
              <a:off x="2653606" y="4830743"/>
              <a:ext cx="5977238" cy="6409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000" b="0" cap="none" spc="0" dirty="0">
                  <a:ln w="0"/>
                  <a:solidFill>
                    <a:srgbClr val="64565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Eliminate reflection of light.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397A35B-3742-EA48-AB5C-76EEE987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653" y="5391333"/>
              <a:ext cx="4657143" cy="1466667"/>
            </a:xfrm>
            <a:prstGeom prst="rect">
              <a:avLst/>
            </a:prstGeom>
          </p:spPr>
        </p:pic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EFD76C-0986-E40E-88C6-9890914C6D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E18E6-66FD-4161-AA9A-22E6C092C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381C77C-5E15-0675-7BF7-1DC48CE32E2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8480A9-87B4-9EE6-798F-B38901EA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62FEC6-5280-77FE-2747-22896ACA8C9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ED11B3F-0E9B-1161-FBF5-58DB694DD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8DAD24-117B-3080-569D-8C1DCD124A0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573B65-A472-0D44-7989-3C6E208B49B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D511E23-695A-36AA-424E-B07C5BA3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0B420E-196C-340B-9716-597D194AB98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A3087D0-2B6A-186D-9D2A-918BF3BB836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0E22055-3E88-DB7F-6170-7CBE65BF8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02B7728-54A7-73CF-617E-8215C64A495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60CFB7-70A6-CA44-7D58-048AF089BA0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089A621-3E8E-F9D4-9B86-A182C58B7AF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2EF217D-916D-1BE4-2407-3978E27D97B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8789E3E-6CB0-CA88-EFC6-E6CED3AE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EABD95B-A3A6-684D-F305-EF6910F8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9337138-2A30-7805-50D5-223258914DA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4FF24F-8B09-E5A9-E629-A9D7EACD426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D5708E5-AD69-41CC-A354-5E0ECC941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640477A-F379-7765-3E1F-3A8B47DA8A5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2656A6-B935-73DD-D195-FDF7689A8C7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1F89A741-8D81-AA44-2E84-FAA572EA1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B21BAD0-C37E-8981-3641-EA94A0A1E1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54BA43-AD12-CD42-880B-A0A851AED69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8625B8D-9BD5-AA23-5688-50FB9BBDCD4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D43A49A-B357-8D24-E408-3209EF12C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CD8600-0D5F-008E-4D03-78018B970EB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A7FF5DE-4458-3FAE-A4AD-2935C338C38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light reflection problem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45554" y="1685432"/>
            <a:ext cx="6878698" cy="4297254"/>
            <a:chOff x="1480519" y="1582738"/>
            <a:chExt cx="8669321" cy="51736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AD3C41-1DA4-4B45-BA09-F0403F9F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519" y="1582738"/>
              <a:ext cx="8362248" cy="47736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AAB8AA-EDF3-D148-B0AA-98E73243D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54" y="5136218"/>
              <a:ext cx="1783686" cy="1620181"/>
            </a:xfrm>
            <a:prstGeom prst="rect">
              <a:avLst/>
            </a:prstGeom>
          </p:spPr>
        </p:pic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55C5EC8-A016-31FF-1523-B33E36A375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80318-4D56-CE53-3A8F-3C46302E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AC0AE2D-9869-D20C-8D62-FCDC2AE568D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194DDA-B8C9-72D6-6DCA-72B74677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9172C2-5EF5-4854-18AE-54380F09AFC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90268F0-4D37-40FB-978F-58B2D184D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363346-E227-EE40-BE31-1DE9764AB26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ADB3C6-E21F-87B8-30D2-99BE1D218C6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D36B680-46C1-CA30-4B94-649DD8E6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9EEFCC-AE4B-15A4-4E4C-188B926050F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5AA2CB-7690-E7F4-6A2E-DE6F6FA9874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01CC6-1E09-82D9-A738-F717000B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AE49DF8-BC16-2A1A-5551-99450068E50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17A466-66BB-1CE9-9EC1-1DA264075EF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2133C2-E54D-46FA-611B-1BB04818F8A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5241A8-739F-1A1E-72A7-5370DEEE4BD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D234BF6-3C3F-1A7F-CD1B-896FE8C3F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A0E667E-958B-E02C-866C-459E6210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808C745-E99D-6678-0E28-3420CFDF108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CB461A-9C09-6DD2-BAFC-E7A71AFD4F0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FB937B-3CF2-64F0-FBDE-027673D21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0B36F3-29B2-843E-D6A2-3F1A70896FA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C38292-F83A-03F5-298D-0F933766D4F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8B7C936-B3BF-C07D-21A7-F3DBE455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77DD74E-FDF3-6B8F-1F58-1A383DC756A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E264CB-8E77-5E92-C3FB-83FDD8D11E8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743EA3-D02F-E043-0027-059E19784A4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CECFF39-D8CD-5B37-ADB5-DDD0EA5B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D8FE2C7-24EA-0613-5900-146B7C3F6A2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DC78B9D-E016-5E5D-E440-5C590D91B76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light reflection problem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46805" y="1908562"/>
            <a:ext cx="6903554" cy="4141215"/>
            <a:chOff x="2231302" y="1825625"/>
            <a:chExt cx="7918538" cy="4930774"/>
          </a:xfrm>
        </p:grpSpPr>
        <p:pic>
          <p:nvPicPr>
            <p:cNvPr id="11" name="내용 개체 틀 5">
              <a:extLst>
                <a:ext uri="{FF2B5EF4-FFF2-40B4-BE49-F238E27FC236}">
                  <a16:creationId xmlns:a16="http://schemas.microsoft.com/office/drawing/2014/main" id="{CD3BC9ED-9261-2545-8224-1548974D3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2" t="5338" r="-1797" b="2795"/>
            <a:stretch/>
          </p:blipFill>
          <p:spPr>
            <a:xfrm>
              <a:off x="2231302" y="1825625"/>
              <a:ext cx="7729396" cy="43513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0008D8-933B-7F4A-945A-2FDA1A95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54" y="5136218"/>
              <a:ext cx="1783686" cy="1620181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51D8B37-62BD-8978-A527-0C1B5D34684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ACA36E-4494-7D99-BC2F-9D75CB7A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5EB455-FF1E-3048-F868-F9F055CD63E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AA616C-23FC-A070-BEEA-3140B142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9F1ED1-3272-9010-1040-9552647EFFD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72CBB1C3-D979-3F72-9D94-3454AB9A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7DF946-9A80-F405-4F86-E78314C0DE0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7DC254-D95F-433D-057D-39DD50F4F57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F475EEB-62AB-1CC1-5EEC-188F1199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CCE964-A596-FD9E-B3B0-933E220E6AC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813CF2-A580-84F1-AC26-2B2BAE79BAE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6EDBF26-1D51-F65F-FBF7-2012E067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C43EC9-B114-EEB0-DAF0-BAE0C7EA628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EF10D-D2DB-A986-AF71-2E81DD9A69B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ADB281-B1F5-2721-408E-F97BFDFC626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BF3578-D6EF-7B7A-37A9-B70C1B22DEF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C0F02DC-9543-9213-075E-99455A0F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73434B0-D21C-3BA3-C0F8-EE688BD8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239A7F3-D70C-178D-107C-3C430CB0B7C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6CC6DA-39FB-E27C-7813-C5DB8ECFF09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72FEE43-D7DE-D71B-8C9F-CEFCAA37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8E7A7A6-AA1F-D646-83DC-F3C0C589C23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D33D71-13B4-3DB7-D77C-64FE86F8297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851AFE9-69E6-22B1-FFFD-8DED6CA06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84CEBA-4DD6-1BE8-C404-1A56706473D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47D727-CC9D-D1DA-1677-0E8F4B6DF6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656D698-D04E-8E82-3EF5-63E286AB1AE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4F4F69F-EC2D-4705-CFA2-C0F94F5D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BDE583B-0D99-ABE3-DF4B-9F3EE863A5F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CCE158-3DE6-D77D-F3F4-8D8BBC97C3DD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1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background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065935" y="1450918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E4A896A-4ECB-0D4C-B31C-3EC423C79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18" y="1837887"/>
            <a:ext cx="4125775" cy="38437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807" y="1958953"/>
            <a:ext cx="4172162" cy="3453063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7BBD3FA5-B555-C89F-44DF-7E232BE911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17C3D-F2FC-C679-260F-0C1F8C28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34D25AB-C243-2BE8-5D48-EB933CF5425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B054AF-4E31-5B27-5E30-D37DE83B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FAD8CB-BAA6-AE4F-E067-D6A2D960CB1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5FFBCD-58D7-451B-BEF3-414193BD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2CFAD-558F-396F-0CE7-01DBA3A7F4C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0BF112-3E45-83E9-94DB-D52FB3F430E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8F9365-D75A-23B4-A653-16487E8F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F92A8B-C4BD-944F-5274-1D887DF104C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ED235-278F-C503-5158-0C7FBB06206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938564-BD2E-4A11-FDC4-5205368A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B4E58B-DC64-80EB-96C8-0912BEDF417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1F487F-0A99-E99C-3632-D25D8A84B64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2D55CC-BE52-AA40-7CC0-ED37CBBAF85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3D2B8F-4B29-FCCA-B0C6-E81695633C0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28F769-5A24-B3EE-4B27-3D9629D4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97F58E-922E-2AF7-3323-152C2348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897E2C-CA61-8331-30A9-4E5EB661EE0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D200B3-1680-EF75-09FA-8850EE6DD68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0DEBD54-65AD-504C-4750-9E4A7761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A9D247-F7F2-E38C-184C-08383C257D7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D5BD7F-2096-2067-AA18-18EC652FDEF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F66B52C-1C2C-68FF-3C48-F0CFA15A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A908926-7F71-D4C1-2092-ECE939D13F4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50B18-8642-CB50-D6FE-9BE04922EBB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19B034-70AE-5527-1237-1C573B0AF81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B4E2137-8AF2-8A05-5A0C-4180391E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DDB3BD0-8A5F-B32B-82DA-1F3F7D9887F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040BBD0-4411-EAE7-3E11-0CF597C3BDC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55351" y="4654685"/>
            <a:ext cx="2641627" cy="1357715"/>
            <a:chOff x="671623" y="4654685"/>
            <a:chExt cx="2641627" cy="1357715"/>
          </a:xfrm>
        </p:grpSpPr>
        <p:sp>
          <p:nvSpPr>
            <p:cNvPr id="10" name="직사각형 9"/>
            <p:cNvSpPr/>
            <p:nvPr/>
          </p:nvSpPr>
          <p:spPr>
            <a:xfrm>
              <a:off x="1262109" y="4654685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1623" y="5181403"/>
              <a:ext cx="2641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Description about the necessity of project and our achievements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11119" y="4626806"/>
            <a:ext cx="2735044" cy="970096"/>
            <a:chOff x="1262109" y="4654685"/>
            <a:chExt cx="2735044" cy="970096"/>
          </a:xfrm>
        </p:grpSpPr>
        <p:sp>
          <p:nvSpPr>
            <p:cNvPr id="32" name="직사각형 31"/>
            <p:cNvSpPr/>
            <p:nvPr/>
          </p:nvSpPr>
          <p:spPr>
            <a:xfrm>
              <a:off x="1262109" y="4654685"/>
              <a:ext cx="27350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4917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08817" y="5286227"/>
              <a:ext cx="26416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achievements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0D4B32-4CA5-9F4A-9448-A061B32E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7A197-99B4-4E43-8934-8799421E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65" y="2479645"/>
            <a:ext cx="1625600" cy="16256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5D9799-760A-B74D-B589-59F1C7E4B506}"/>
              </a:ext>
            </a:extLst>
          </p:cNvPr>
          <p:cNvGrpSpPr/>
          <p:nvPr/>
        </p:nvGrpSpPr>
        <p:grpSpPr>
          <a:xfrm>
            <a:off x="4598004" y="2479645"/>
            <a:ext cx="2641627" cy="3994047"/>
            <a:chOff x="4775186" y="2479645"/>
            <a:chExt cx="2641627" cy="3994047"/>
          </a:xfrm>
        </p:grpSpPr>
        <p:grpSp>
          <p:nvGrpSpPr>
            <p:cNvPr id="27" name="그룹 26"/>
            <p:cNvGrpSpPr/>
            <p:nvPr/>
          </p:nvGrpSpPr>
          <p:grpSpPr>
            <a:xfrm>
              <a:off x="4775186" y="4565478"/>
              <a:ext cx="2641627" cy="1908214"/>
              <a:chOff x="904120" y="4654685"/>
              <a:chExt cx="2641627" cy="190821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262109" y="4654685"/>
                <a:ext cx="2121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491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</a:t>
                </a:r>
                <a:endPara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491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04120" y="5239460"/>
                <a:ext cx="26416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Explanation of two analysis method.</a:t>
                </a:r>
              </a:p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 Machine learning</a:t>
                </a:r>
                <a:b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(clustering)</a:t>
                </a:r>
              </a:p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-US" altLang="ko-KR" sz="16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Haar</a:t>
                </a:r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cascade classifier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EF5AF91-FE91-F94B-995A-D6E2FD57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200" y="2479645"/>
              <a:ext cx="1625600" cy="16256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CB95953-9E27-D34E-A1DE-6D77E6D0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41" y="24796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BC5D61-5C86-4B4F-A6FB-DFC0587BD270}"/>
              </a:ext>
            </a:extLst>
          </p:cNvPr>
          <p:cNvSpPr/>
          <p:nvPr/>
        </p:nvSpPr>
        <p:spPr>
          <a:xfrm>
            <a:off x="690940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8">
            <a:extLst>
              <a:ext uri="{FF2B5EF4-FFF2-40B4-BE49-F238E27FC236}">
                <a16:creationId xmlns:a16="http://schemas.microsoft.com/office/drawing/2014/main" id="{4CEF6268-387E-A84D-8638-810060D2903A}"/>
              </a:ext>
            </a:extLst>
          </p:cNvPr>
          <p:cNvSpPr/>
          <p:nvPr/>
        </p:nvSpPr>
        <p:spPr>
          <a:xfrm>
            <a:off x="937854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2</a:t>
            </a:r>
            <a:endParaRPr lang="ko-KR" altLang="en-US" sz="4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C62953-64BF-724D-BF08-58D5BF51ECF8}"/>
              </a:ext>
            </a:extLst>
          </p:cNvPr>
          <p:cNvSpPr/>
          <p:nvPr/>
        </p:nvSpPr>
        <p:spPr>
          <a:xfrm>
            <a:off x="816980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3</a:t>
            </a:r>
            <a:endParaRPr lang="ko-KR" altLang="en-US" sz="4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7F7B26-7A5E-8B46-A78F-40D502E672E0}"/>
              </a:ext>
            </a:extLst>
          </p:cNvPr>
          <p:cNvSpPr/>
          <p:nvPr/>
        </p:nvSpPr>
        <p:spPr>
          <a:xfrm>
            <a:off x="738535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1</a:t>
            </a:r>
            <a:endParaRPr lang="ko-KR" altLang="en-US" sz="4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776A8-3D81-6944-955B-DEFC462DD84D}"/>
              </a:ext>
            </a:extLst>
          </p:cNvPr>
          <p:cNvSpPr/>
          <p:nvPr/>
        </p:nvSpPr>
        <p:spPr>
          <a:xfrm>
            <a:off x="66837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이등변 삼각형 8">
            <a:extLst>
              <a:ext uri="{FF2B5EF4-FFF2-40B4-BE49-F238E27FC236}">
                <a16:creationId xmlns:a16="http://schemas.microsoft.com/office/drawing/2014/main" id="{0C98A458-F61E-7E46-ADB9-727C2B08D534}"/>
              </a:ext>
            </a:extLst>
          </p:cNvPr>
          <p:cNvSpPr/>
          <p:nvPr/>
        </p:nvSpPr>
        <p:spPr>
          <a:xfrm>
            <a:off x="313751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45F9AB-D397-9146-93DB-4E32F56E80C3}"/>
              </a:ext>
            </a:extLst>
          </p:cNvPr>
          <p:cNvSpPr/>
          <p:nvPr/>
        </p:nvSpPr>
        <p:spPr>
          <a:xfrm>
            <a:off x="192877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37AFC4-13B0-094A-A86E-E0BDFA13EDF8}"/>
              </a:ext>
            </a:extLst>
          </p:cNvPr>
          <p:cNvSpPr/>
          <p:nvPr/>
        </p:nvSpPr>
        <p:spPr>
          <a:xfrm>
            <a:off x="114432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68E2E5A1-445C-0699-D18A-4A97310EE2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77547C5-9BA6-9936-287A-D710D0E0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3874B4-CDC6-A593-D811-90561569DEA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B2A8742-9905-1C95-554E-E6177BB5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30535-0E25-CB0A-B1BF-3165BEC9884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4873CBFE-F9C5-B9F6-26CC-578EC899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8BCB06B-8C75-BCDF-377C-FE30A0CA745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D18F12-182C-FE1D-A32A-CC9E1A22598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238D89C-66DC-16A4-A339-2F50B74E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041547F-DE01-7933-F1FC-BFEBD48E8F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079CF6-A299-1BB3-BECF-861DA46D94C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0EC0428-6EB2-B211-981F-F9408DB2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0095B8-C441-5D20-044F-63040769F5A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05EE6E-DDF5-341E-C0DB-005CCE20769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8681431-9C26-DCDE-A716-406DDB3FEDF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E7CCDB-680A-6757-48B2-A9A59C68F8C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431EE28A-C443-A577-9F27-9F8D704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8CCE064-5AB0-1622-3385-7347C298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31A80DB-7EA8-2572-8CA9-526DF569007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F8D87AC-6E5C-0F7D-2390-1C9CA7007DD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32B00FCC-B918-58AA-6C49-473DF59E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F093EEC-8A02-BCA0-1693-4F368A9C744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3A5C02A-07DE-2FF1-11F1-9063219339C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ED3328DE-3437-C31B-83C6-7C952005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7B207EB-CF0A-3CD8-603F-35679EE2C36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7B0106-0237-4393-F177-F01A16430FA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382FB0-BA9F-E927-0C7C-E143946A93B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8EC451F1-3E91-DF51-B8A7-E0E54DA6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79370DB-2897-0B25-D717-7C86AF39591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BC7D6D-3653-6521-8083-6CB0814B7626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- Real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2E4253-D76F-1D46-84A9-F8350580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" y="2476181"/>
            <a:ext cx="5114289" cy="28797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227E2-1A7F-3A4F-B1EA-8E726953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84" y="2980121"/>
            <a:ext cx="3326801" cy="18718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4FFD79F-435B-594A-BDBE-601E8D80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85" y="2476181"/>
            <a:ext cx="2974281" cy="28041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CA509DF-12CB-4342-B683-B7F86D5CDE4A}"/>
              </a:ext>
            </a:extLst>
          </p:cNvPr>
          <p:cNvSpPr txBox="1"/>
          <p:nvPr/>
        </p:nvSpPr>
        <p:spPr>
          <a:xfrm>
            <a:off x="1891430" y="5776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제한된 환경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798D69-454A-B74D-9A36-D0CAC1E76BA2}"/>
              </a:ext>
            </a:extLst>
          </p:cNvPr>
          <p:cNvSpPr txBox="1"/>
          <p:nvPr/>
        </p:nvSpPr>
        <p:spPr>
          <a:xfrm>
            <a:off x="7555031" y="585573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제한되지</a:t>
            </a:r>
            <a:r>
              <a:rPr lang="ko-KR" altLang="en-US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않은 환경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4A634733-D9C9-5084-9AC4-57064C74E0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FD34C76-9B30-AC79-327F-90151D179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7C2911-356B-DB5B-F77D-81E72550F82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8F927C0-55BC-21CE-2415-92C8FBA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262364-0C0E-B191-4230-B56D4DCDB90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83D7642E-B4E7-9A7D-3341-D0647CA97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0D9D663-8008-635B-A2D2-2EE7978FDE8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9BECCF-B014-4237-7383-87D09BFAD8A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8436DA9-5C84-F55F-34EB-41B13DA2F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5515E9C-6D7C-9B96-6963-00745E84A60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EBB0372-12A8-B18F-30F2-3B05763C6B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7961457-6B38-5CF6-B940-25B74624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9125A46-494E-779A-76E2-B934DADBF99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F517CD-852D-D5AB-DF47-D486D38587D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180303-7B33-C90F-36ED-9E3F69C51A7E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189399-F504-5067-DDFF-B678CAA099F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0B7E8D4-EDE8-565D-1EFE-09A25E853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ADDCB7A-1C9B-E893-837A-499B3BA1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2BC4975-56CE-28C1-58BF-B23AE8F1E24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0BEC993-B369-DFE7-7B98-BC06B906778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9D1AD3E-4E98-BE4F-7440-8B3CFA45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3A0B921-196E-6671-038C-6EEC5535962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0D88F45-B2FE-E0B6-463A-83AB7FC4047B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731B6AC-1DA5-1374-1125-990D663AA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99DA343-A98A-302B-73F3-7C652496F5E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0DE882-837E-6EE6-F9AA-6BAFC2941C5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8A750DF-241C-C8B1-1F1E-1DCA38FA584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A5FEEAC-A4CA-F96F-49F8-98851F264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D71ADCE-EB86-8F22-070B-229CC3243F5A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3CE3C95-5B27-046E-DA94-6F06CD3A306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513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-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connectedComponentsWithStats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21A81F-6D5D-014B-8260-FF65F9B055AD}"/>
              </a:ext>
            </a:extLst>
          </p:cNvPr>
          <p:cNvSpPr txBox="1"/>
          <p:nvPr/>
        </p:nvSpPr>
        <p:spPr>
          <a:xfrm>
            <a:off x="1328989" y="5680105"/>
            <a:ext cx="325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 Processing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을 거친 이미지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8CC46-43F1-0641-A014-34F9CD039C78}"/>
              </a:ext>
            </a:extLst>
          </p:cNvPr>
          <p:cNvSpPr txBox="1"/>
          <p:nvPr/>
        </p:nvSpPr>
        <p:spPr>
          <a:xfrm>
            <a:off x="7522365" y="5680105"/>
            <a:ext cx="27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된 나방의 위치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3" y="1982112"/>
            <a:ext cx="4172162" cy="34530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31" y="1982111"/>
            <a:ext cx="4161204" cy="34530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3336849" y="1534929"/>
            <a:ext cx="527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connectedComponentsWithStats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950FCEE-6B51-85C5-03F2-420F828E4C5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12601-6C5A-0819-F99A-9B6E57B9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7398BE-8808-0777-07AF-6ED25A613F46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F72C2A-5219-0BF8-C01E-63DAB8EEC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BA57E2-3DBE-B2D8-F542-68CABD89180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FD07FC4-1547-5677-74F6-C52AB0DC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5380E4-6C40-884D-0850-645954FEC47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E2BD27-DA2F-5938-78F9-789BFF292A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04DA2AA-7010-DDB6-E561-D0A036EF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44C659-D74C-F559-CC2B-0D35DAEA586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E61AA4-F841-A22F-116C-0DE08C88831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B67594D-06ED-F7AB-A90F-2AB4A688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C5571E9-D1B8-FD5C-8D5B-A39E5045932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553BC7-6EBB-871A-B15E-281E07BC764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14A79E-86F6-BBC1-41FE-77923A1E83C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5BBF95-E268-F390-86B4-32AC26457D5A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9861DBE-3110-FD33-B53B-77FB270D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477CD86-A65A-1392-1CEA-FB7F9955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83CC8C-D822-0910-1DB4-B0FD45CFCC0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378CB3-B155-EF54-1667-AF35A6DAA28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A4E05E-7C68-15EB-667F-18CA444D9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C4E1E1F-4739-1AEF-DB53-91878E6659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08880A-BE52-D72E-6300-537E815CAEF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F8393F3-5F9C-8E5A-6203-C70AFC9D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1E81EE0-FCEF-7794-01F7-FDD63662EA6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B7C76E-DD2D-057A-364D-46AC4A06D25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3CB3A6C-27D3-327B-0426-F87F5AE9AC3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793EB02-8AA7-09D6-39AB-1F37D5BC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F1A13D4-6A85-DC0B-609B-487ED9AF806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624BDEE-23A9-0EFA-5027-068A5CA50A7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– Eliminate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backgroud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60070" y="5680105"/>
            <a:ext cx="297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된 나방의 이미지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8277" y="5680105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배경을 제거한 나방의 이미지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30" y="3285490"/>
            <a:ext cx="1858010" cy="13271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07" y="3285490"/>
            <a:ext cx="1796292" cy="13276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065935" y="1450918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B3D5193-83E4-B29D-536D-F938FD4DECF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400C0-C70F-030E-C0CD-FBCE9642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86480AB-0199-F300-DC80-DC5A75194F8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F10F69-DD54-EE62-3E68-79C0172F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D1A82-E068-0E15-760F-B41E8EFF6C5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8474AC5-53A1-C681-4D2B-B7BB3ABE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A2F99-4F57-8213-BCD1-BF3290E65E6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D9E43A-2B59-5033-57E3-CEC4F791BCB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4848CE-20B0-E7F6-CF78-5C0557AA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BB737-DF03-FBB8-6C41-3561282EF4E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FA1D8C-D48E-2E6A-D848-8F1062A66B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57C323B-BFBF-B28F-D750-DF13558D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898637-1513-DD51-8D04-3FAE9733255B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183EB-CEF4-1BAF-FD56-F6530DD3A50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E60E67C-4B15-8063-AB84-675AA77BA21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E25EA5-A595-0731-46B0-7C20CF96672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6122264-6643-8AFD-27F4-BB70AEA0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8861A44-7FA5-3AC7-AD1D-F10273D4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DE8B55D-2BA6-3F34-86D9-F2050F86E93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D34420-9046-3328-EFBB-F60E1C1740D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DE59BB-26E4-D82C-4B04-5DD328BC1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8A7AF6-C1F2-7B6E-F1A1-834BDB309B8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EFFFEFC-BB5E-B097-0D2E-5898A319CA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DADAA30-FBCE-4D37-D8E6-4BC96B65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08A388D-7134-6013-D77A-A0C482CCD8D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863F70-D1BA-9323-D112-797EAB94616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EB19FE-07DD-35EF-5747-C901AC7A00A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0D2ECF4-14BA-961D-FD1D-44AD4A3A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B7F4A5D-A2C1-EA4F-9F70-CD2875E7098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C772C9-FEA6-8FFD-2705-83A21E979AE7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3" name="직사각형 4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28" y="2220077"/>
            <a:ext cx="3176336" cy="317633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531768" y="271337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 legs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31179" y="348339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 wings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73190" y="4244001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Short body</a:t>
            </a:r>
            <a:endParaRPr lang="ko-KR" altLang="en-US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F9FF277-8611-EAFE-44CE-F64D88527E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E55CD-4004-A6AC-44A0-2130A18C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FE080C0-574D-D7B1-4D06-45D94D286A8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4B3BAC-B214-1BA4-71DA-21C8B78C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7C5063-D66C-42D4-30D5-1F77F4D9807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5DB41F5-A5A6-F7B1-3988-4AF7E811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F836E-21EE-31CB-E460-5A0898598B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22DE30-6A33-DDF3-CC67-D4D6087A5AF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18E0E9-E3E2-B1F4-EDF8-8EA81484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7BDE31-AFA9-6313-0376-8633FA69FF4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767EB6-3E77-3BDD-A556-2BD62AF92D6B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3EA114-E1F3-384C-865D-37C362D8223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C0C16-BDD0-80CD-FAF0-D9FAC7DEA1B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B53733-FE83-C1D0-89AE-BC095FC18FD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49C8F0A-1D40-4C5C-648B-C43D1BEE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E34489-CB3E-09D6-3BD9-CF4AF811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D81CE0-12F9-8BAB-C6A1-918F31FFF35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90672B-EFE2-203E-C920-EE59EE121B2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CE90E42-694B-63A5-4338-75F67F3D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22C3E5-3A5F-8DE7-C1D8-442B17CB6A7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E8152C7-BF8C-DB1D-9E12-CA92ECED9B8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7611C7-E71F-0BC9-8AAA-113AF1F5972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9EA5DEC-DF9E-FAE1-63EA-00435F46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75FA370-F7D3-BF90-3D81-7C340EF82430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E7AEC69-9207-30E5-C2A3-7A8BA38E1AA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5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0" y="3121025"/>
            <a:ext cx="1858010" cy="1327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925" y="2298700"/>
            <a:ext cx="742950" cy="2971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86298" y="5572116"/>
            <a:ext cx="619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K-clustering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이미지를 대표하는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가지의 색을 검출</a:t>
            </a: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66403F-7268-406F-1145-B671310A8AA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842AA45-233A-A022-3D60-9FECD3CFB0F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DFA4A-8A0B-73D1-7FC4-0642773D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F77D04-C48D-F45A-87C6-151AA9DF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15C3D-FAB7-B791-E2A8-454782A326F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72A9F8-AABC-1D76-E88D-F8806A80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CB507-0BCD-1F59-CCA6-95C13AF6603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F38306-BE7D-FB7F-02F4-9F633B350CB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0281CE-648E-DDF0-DA64-0C37ABB2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3BA70C-9B4D-8709-AA24-9E52D47F2FC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3504B-DF59-92F0-D295-D0E0F3A6A68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2FB187-62D4-F21B-6B3D-05F7C8AE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38CC23-39C9-793D-A258-9A4429DA1D8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4445E5-068A-B425-3DDF-84E6125B206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2A509C-2912-FCBB-DD8C-75C0D268F17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4F1ED1-296C-EC27-8FED-87FD6194CE2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FC449570-5B2B-5D08-5E9C-A723F670F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A8A2C7A-E23D-89D0-248E-E406052FA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A435817D-D3A2-FC9E-AE1F-561FA31907C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60778CF-141E-56E2-6E7E-EEECA0A2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B50316-4F54-378B-C435-DB39D061623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E081481-1734-1AB1-0152-1E5F0BB2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9FC3536-7F60-80AB-DD89-76B54C4E22E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8D6B69-6480-B03E-7CE3-1C289EE7F54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AA52E9E-B11D-6BA0-E080-6F0EE069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62F80A-C2A0-F3BB-D64C-55FF385020F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31568B8-4E7D-CDD5-375D-27ED5CEB880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C88AE2-C6BA-E7E0-C96E-9AD4F067E3E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4810415-DFE3-B320-D637-DE7A1E19DD1A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F89088-78CD-4718-D7D9-55413B437C5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BFD40BA-7C43-DD4D-AC5C-3DE3C9290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4183A97-81EA-A91B-8A6B-CEAF5D88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3EB7439-A12D-0240-7A5A-9F824D506E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EC73A3-7D06-0FA0-F705-F884E9F3790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48B73A1-F2F1-CF2F-5513-B98F68A9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E94745F-B77F-3AE0-4101-1A54850E5C3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E24F66-4744-B5D9-B057-1848143BF6A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F4D0DF-10E8-74D5-00D2-7C5EBB20E9B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84D3F9F-AE6A-D019-B46F-99A5682DD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D7FDC1-CBCE-0A9D-FB5B-770ADFC2C26A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8415369-DFC2-8BA4-6B25-64DF9F2803A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1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0" y="2247933"/>
            <a:ext cx="2092765" cy="11510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17" y="2074427"/>
            <a:ext cx="1402287" cy="14022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3" y="4062342"/>
            <a:ext cx="2104317" cy="157823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08" y="3911721"/>
            <a:ext cx="1906658" cy="190665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572783" y="1918909"/>
            <a:ext cx="4941438" cy="3802233"/>
            <a:chOff x="5959173" y="1724924"/>
            <a:chExt cx="5731510" cy="4832541"/>
          </a:xfrm>
        </p:grpSpPr>
        <p:pic>
          <p:nvPicPr>
            <p:cNvPr id="26" name="그림 2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959173" y="1724924"/>
              <a:ext cx="5731510" cy="1979930"/>
            </a:xfrm>
            <a:prstGeom prst="rect">
              <a:avLst/>
            </a:prstGeom>
          </p:spPr>
        </p:pic>
        <p:pic>
          <p:nvPicPr>
            <p:cNvPr id="27" name="그림 2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067457" y="2678092"/>
              <a:ext cx="5514942" cy="1579644"/>
            </a:xfrm>
            <a:prstGeom prst="rect">
              <a:avLst/>
            </a:prstGeom>
          </p:spPr>
        </p:pic>
        <p:pic>
          <p:nvPicPr>
            <p:cNvPr id="28" name="그림 27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959173" y="3875941"/>
              <a:ext cx="5721718" cy="1520472"/>
            </a:xfrm>
            <a:prstGeom prst="rect">
              <a:avLst/>
            </a:prstGeom>
          </p:spPr>
        </p:pic>
        <p:pic>
          <p:nvPicPr>
            <p:cNvPr id="29" name="그림 28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5964069" y="4948551"/>
              <a:ext cx="5618330" cy="1608914"/>
            </a:xfrm>
            <a:prstGeom prst="rect">
              <a:avLst/>
            </a:prstGeom>
          </p:spPr>
        </p:pic>
      </p:grp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3DC554-0A15-69E3-3482-EE7092D1D0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2DFF812-7B85-926A-5F6D-2456BD4427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C8969B-AB6B-1683-F847-E391AF664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5F5D4A-7EDA-775D-EBED-5FE7B0A20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64D78-2AC0-6258-7894-DDDD9A3A256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9242D2-4C1F-5CA4-7625-ED21C3212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29AB31-55CF-E5E8-A4B3-0E3B105D129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A483E-1FB5-E6C5-6A96-F7984251083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F86A24-4068-3EB8-972C-8C86E40CE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A796F2-E300-E441-741C-F5978FC74F7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2010D-C286-5C15-525A-20AA4D21092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ACCE4A-1B81-A8B5-EE61-1047512CDF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053BB7-D039-62FA-8F3C-EBEC0AA74B8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6F3F9-033D-76AF-6453-144EF06694D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D9638A-4C9F-D2B2-6D07-48B33AF8E75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8835A6-DA76-FA01-B78F-7D3944FE905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D252EA7E-4D59-87C5-97BC-E298E46F8F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E0D3EB5-02FD-286E-8894-1B62D40C0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F537EB6-BF2F-EF65-1D8F-61FEB5CD086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0ED0981-0FF3-FFCD-7665-BA05462C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144980-F6B7-FF49-F332-2DA208243BF8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9A77A500-5C18-1A2E-A240-CEEF2774D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855CA8C-C7E7-C391-F57C-4EF66EA7D35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3C2B95-E865-8FAA-6280-E1B5625A7C6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7D6FFC0-2925-1298-F7C4-B2EFFE295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290AC4E-2974-2AF9-FA5D-833C8940ABE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B3B8AA2-7E22-3A0F-92BF-0854ACB572D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0C66E0-A35A-C594-37A3-D919E1D4E00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4BC36A-4274-9366-7D12-A108595ABA5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7AF9D15-F80E-3D89-EC24-2EBEB986C55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B54C046-6BE0-3122-41BD-EE1DB450D3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6376526-7937-362E-6365-C12CD787F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89D71A3-8D8A-A9BC-6C48-79934867C3D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82B890-909F-FD1B-6432-06EC1796352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00C1E92-F6DF-F971-53C1-0F535AC707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48BF47A-95DB-0229-3079-EFB76FFA441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366452B-BC2B-7EF1-FD9A-B02CFFE0CB3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A45E32-ADDD-8FED-673C-D65448E3099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A5D9116-00B4-336F-33AE-86F0EC87B8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27F8075-FA2E-69F9-AEC5-E7B0E15AD319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7918DC-1F9E-A0C0-C010-AFE9350F9A9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40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– Making Distribution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38" y="3245421"/>
            <a:ext cx="1858010" cy="1327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0" y="2581529"/>
            <a:ext cx="1858010" cy="1327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5" y="3086353"/>
            <a:ext cx="742950" cy="17808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5" y="1919541"/>
            <a:ext cx="1858010" cy="13271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146" y="1759200"/>
            <a:ext cx="1858010" cy="13271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85" y="3595624"/>
            <a:ext cx="1858010" cy="13271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54" y="2345945"/>
            <a:ext cx="742950" cy="252126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04" y="1874140"/>
            <a:ext cx="742950" cy="299306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33" y="2742185"/>
            <a:ext cx="742950" cy="21250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728" y="3086350"/>
            <a:ext cx="742950" cy="178085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16836" y="5051091"/>
            <a:ext cx="861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색의 분포는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T-distribution 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개가 서로 섞여 있는 형태라고 가정함 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Normal Distribution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을 가정하면 먼 거리와 매우 먼 거리의 구별이 힘들기 때문</a:t>
            </a:r>
            <a:endParaRPr lang="ko-KR" altLang="en-US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Picture 2" descr="t distribu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79" y="3583559"/>
            <a:ext cx="1974718" cy="1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495699" y="303821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79086D3-15ED-2010-8FE5-C0593D051D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4D832CE-42AF-D9C8-F700-64403443EC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11871-FF7E-231D-B8C4-8460B9FDF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43BA1D-35B8-E563-28FB-58F0C1645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E8A72-4A19-3ABE-D59A-85A188E9D7C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F76E4-A1CB-8270-D4D9-E76DF52DE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6F5933-EAB0-1A2E-FB2B-36657B0BE3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323A6-2BC7-0336-777D-A797F4530A8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AE7EFC-B1BE-D074-63E7-EC66E6D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166C06-C5F0-636B-39F1-13653459C4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74E2A-7D18-753C-CAFD-2C733D4288E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877752-6359-CE41-D05C-D5D0F323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4EA39E-27D8-0405-C4EC-F706A871ABF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80775-FDF9-918C-BECE-A0F6082C117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16AADD-5596-192A-09FB-9CCCE0AAFCD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0A94AF-3EF2-D4D1-9FCD-F77F4DE083B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2ABFB125-A914-AB8F-0DFA-C627B9CFC90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BD67991-96F6-27AA-B94E-1AB7E9E85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B01F51B3-A380-8C0F-9E04-4F487CC0A6AE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62579B2-4C7D-3926-C28C-C83CB9ED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EE8D8-3BE9-2F41-C560-B73DEB4CE0A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7D229E3F-68D0-05A7-6092-0B85F3B62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083D489-DE49-40B8-3726-C14C11B0305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87BAED2-1DC4-0241-7346-51A557FB2A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7CADA21-FA41-7DC5-9314-E01EF993C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76E4249-93F2-827F-F5B2-A118E0CF433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F2E260-862F-23EA-9D9F-A39127F8A2B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E8318F-0C98-431C-B393-1E1702E77D9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0AB2218-AE33-D457-425F-88D97ECDEA4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81524DE-3FCF-2D9E-68DC-309C567FA4F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58DED31-2958-FD6C-0E9B-D7C021B42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ADAE7E9-CA51-46E9-DCDE-9ED689F85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9DD3D40-F57A-10B6-4301-222D54BCEFF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DFC9FB-3D51-CA12-9BB0-A89C6C1583B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2F8A21A-626C-BD12-45B3-8A0B7B092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B15291C-0620-E490-AFDD-4DF60DD2942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7E84C8A-E297-EAC1-2063-F478640FD45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6249F9-C6F9-144A-8736-5A7C185E278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72D02E3-0B0A-F3C6-E8EE-81A0EF0B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B645B96-1A0E-F3E6-D4CE-DCB211D1A96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4C9048A-E856-E41A-803D-FE980CDEA2E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099" y="3057613"/>
            <a:ext cx="742950" cy="1780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43800" y="4653801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새로운 사진이 들어왔을 때 이를 다시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색으로 표현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</a:t>
            </a:r>
            <a:endParaRPr lang="ko-KR" altLang="en-US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28" y="2317205"/>
            <a:ext cx="742950" cy="25212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78" y="1845400"/>
            <a:ext cx="742950" cy="2993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07" y="2713445"/>
            <a:ext cx="742950" cy="21250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902" y="3057610"/>
            <a:ext cx="742950" cy="178085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21" y="1973554"/>
            <a:ext cx="2298383" cy="1479781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>
          <a:blip r:embed="rId4"/>
          <a:stretch>
            <a:fillRect/>
          </a:stretch>
        </p:blipFill>
        <p:spPr>
          <a:xfrm>
            <a:off x="6282065" y="3633727"/>
            <a:ext cx="4051094" cy="10551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59012" y="5243360"/>
            <a:ext cx="689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이 사진에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Gaussian Mixture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의 변형인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ko-KR" dirty="0" err="1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dist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Mixture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를 적용한다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새로운 사진이 어떤 분포에 속할 확률이 제일 높은지 확인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5771" y="941582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BD6B88-6D6E-0A1B-3652-39D33DBF69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D2D9D6B-D9ED-A87A-5D91-CE9141DEA44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6A94F-7442-101B-E2C2-AE87BEE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9F067-16E6-CE33-5617-9D8E25F1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D1082-3F59-FCEF-2E8A-2074F165621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0ED299-E24C-4103-DC80-871E4C4DC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E69499-9671-E1A7-BC03-DC46A700BE3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09BA6-8A6B-8FA0-687C-21AED7AA6B9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F904A4-BB17-4CF8-C3D7-5E5F6C7F0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D4BCC-3049-74C5-1BBA-8C8F22812AB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5B804E-AE60-2233-2783-7B026FE6CAA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B24958-ABFB-3E08-0BA9-0EEE1DE21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AD48B1-4905-226F-C1D2-943BC63C35D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9519B-96EF-6ED9-468B-C99EC0B81CA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AF520-4933-F7D9-690A-0D9EA148D98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EFE453-61E5-B2CB-9ACA-B8D67BEDC03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D9FB8357-6DF8-65CC-DF3C-895BFED1CA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A6B774-7A62-23BC-58C6-84A184617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02F9CF3-1D09-3346-AC67-2A4EDEEEF94A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721BE32-FBCF-9BAA-422A-C7FE1387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B0BE1D-F26E-38BE-6194-778FABC69F8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C3647F3-D49F-1C64-0A44-DABCFCB10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C969BE5-5E03-FF8C-B844-F50A60135DD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9105837-91A3-C615-C6ED-6CA6C5D514C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2D22527-C3F6-C5CC-2A23-6271954A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16C07-522C-5DBF-AF61-0D0F657F595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238BAE9-2DCE-06BA-4E78-3F35464F4BD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20AC17-13F6-A14B-F939-76CC3FBFDD0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6CA950-C630-1BB9-BF1D-C2BCCAAD338B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CEDD81-FB1A-86C2-012E-9055DA421D2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E8D2DD-8994-0283-2137-45C075DD3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CE30D84-68FA-FE1B-8386-368F9BC6B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673E3E8-703B-E313-A916-7ED817E2C01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4D9C95D-4530-235F-576C-86D4264912F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E8BEBBC-C014-292B-8A6E-E90F2920C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015CC2B-F392-8ADA-099C-2DC11BF4F9E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5A3B37-F2DD-34C7-31B9-EF99B5592D1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E9CFBA-85CD-C471-8549-3E7F75F63EE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2A6000DC-E415-B5DC-7470-D0B9016D5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30EB84-F5A1-54A9-F2C3-EE12BBEC101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35525E4-29CD-60DC-E376-1154B621016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0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1887233"/>
            <a:ext cx="1020022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새로 들어온 색과 어떤 분포가 가장 가까운지 확인하기 위해 필요한 값들</a:t>
            </a:r>
            <a:endParaRPr lang="en-US" altLang="ko-KR" sz="2400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색을 어떤 값으로 표현할 것인가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RGB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와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색 중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HSV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가 더 색간의 거리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, Clustering</a:t>
            </a:r>
          </a:p>
          <a:p>
            <a:pPr lvl="1"/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하는데 도움이 됨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. 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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사용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2.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어떻게 표현할 것인가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en-US" altLang="ko-KR" dirty="0">
                <a:solidFill>
                  <a:srgbClr val="645654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Nickerson – </a:t>
            </a:r>
            <a:r>
              <a:rPr lang="en-US" altLang="ko-KR" dirty="0" err="1">
                <a:solidFill>
                  <a:srgbClr val="645654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Balinkin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식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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사람의 인식 정도로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나타낸 수치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 HSV 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색간의 거리를 측정하는 </a:t>
            </a:r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	</a:t>
            </a:r>
            <a:r>
              <a:rPr lang="ko-KR" altLang="en-US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가장 보편적인 식임</a:t>
            </a:r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  <a:sym typeface="Wingdings" panose="05000000000000000000" pitchFamily="2" charset="2"/>
            </a:endParaRPr>
          </a:p>
          <a:p>
            <a:endParaRPr lang="en-US" altLang="ko-KR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r>
              <a:rPr lang="en-US" altLang="ko-KR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그래픽" panose="02030600000101010101" pitchFamily="18" charset="-127"/>
                <a:ea typeface="HY그래픽" panose="02030600000101010101" pitchFamily="18" charset="-127"/>
              </a:rPr>
              <a:t>	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34" y="4713925"/>
            <a:ext cx="4701539" cy="783589"/>
          </a:xfrm>
          <a:prstGeom prst="rect">
            <a:avLst/>
          </a:prstGeom>
        </p:spPr>
      </p:pic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77" y="2496574"/>
            <a:ext cx="4192663" cy="1608010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6E056B88-DFAB-8C53-B245-BB58EE591C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0E96488A-FC9F-21FD-A018-316E318F74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1854A-0716-2A5D-90D3-B43FB0DE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3BC848-C224-1779-D282-3038F20E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F90D0D-F32C-F451-2E7D-CC0A94C7F92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C5AD1E-C223-F547-E987-1DE7C107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9DA77-953E-753A-84A7-2D6DAC7C19D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04A515-1216-48F0-3F2B-5EB39A43B6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53B40B-8C06-FD7A-A1A8-7EDB37E4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0E1C9-B5B8-EAB1-C5B1-A0536165980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A23FC4-C8F9-FCC6-8712-6FF49D58AEE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8BD888C-5404-CFBE-70A3-5E9E601A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0D2365-D8B6-CB49-0DD7-604DE512BD5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32D56B-C062-7FE0-7362-07CFC9F9BF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7E643D-97F4-1B89-8B9C-717BCE1BC24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5F19BC-D1D4-29DE-B871-8AF5CBE255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97C7BB3F-EA3E-A383-400B-C018A72F0C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71663FC-5AD6-803F-0CB9-1A450108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592663F-9E35-65B2-9B40-83A4A9CCB54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3ED85A3-EAA0-D28B-3BB8-E85E407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B6D823-AE8C-B453-01B8-75712D94E68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A83FEDDF-9F0A-B6F0-E680-DC9D8632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E532EA-E51C-90B3-469B-686C42EC317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877C99-9D96-CE1B-B4DE-7D0963AC6DF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8E4BD0B-9A85-9DB6-81D1-857F2BF0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08D589B-31C2-BA7E-F4BB-22CFB063442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6E91E2F-3977-AB33-DE05-65DA75FE646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E1EC33-F6AC-C72E-1443-4CEF8902253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2465E3-990B-8ABB-F1BB-41FEB03955C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0C042F-B19E-8A9F-6EC6-BB35921CD26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7BD414F0-5895-DB98-EB24-BF980EEE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41CD301-E7C4-49D7-5279-F536DDBB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3676CD6-FB03-3549-4588-B39B12FEC43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57A45A6-048B-999E-70C3-36AF7011ABE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4425758-13AA-8796-3EA4-F7499BFA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5D6D6F-0154-CE05-BAD5-DEF6837BFD6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DF4FD3-F4D1-569B-7E07-5D115776B84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9AC952-CF57-347C-0BA8-5DEB53213C6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40AF2AA-238E-1403-1CB4-4261823B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5131293-177B-64EA-ACAA-1BB3FB021C07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749A9B-C699-8003-350F-AB218E09449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212F10-566B-564A-91A5-884D1311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17" y="1978409"/>
            <a:ext cx="5715000" cy="328612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2" y="1204545"/>
            <a:ext cx="2523744" cy="189280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7" y="1934113"/>
            <a:ext cx="1872473" cy="182404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2" y="3404874"/>
            <a:ext cx="2449861" cy="2449861"/>
          </a:xfrm>
          <a:prstGeom prst="rect">
            <a:avLst/>
          </a:prstGeom>
        </p:spPr>
      </p:pic>
      <p:pic>
        <p:nvPicPr>
          <p:cNvPr id="2050" name="Picture 2" descr="벌레 조절 icon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3" y="4303063"/>
            <a:ext cx="2123340" cy="15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704147-428C-B3D2-E621-168A51C5416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추가적인 기능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하고 싶지 않은 곤충 혹은 물체를 설정할 수 있음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일정 크기 이상</a:t>
            </a:r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이하의 물체를 탐지 안 할 수 있음</a:t>
            </a:r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400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400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페로몬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시트와 연동하여 자동으로 </a:t>
            </a:r>
            <a:r>
              <a:rPr lang="en-US" altLang="ko-KR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Color Distribution</a:t>
            </a:r>
            <a:r>
              <a:rPr lang="ko-KR" altLang="en-US" sz="2400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을 만들 수 있음</a:t>
            </a:r>
            <a:endParaRPr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3627DB5-CBE4-2D2A-30F2-480E94E8C3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D79E312-033E-7CAA-C029-03468DC778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B0DB6-226F-351D-CE15-AC04F7CD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E58ED5-E072-A5D0-1111-24F0C23B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76941-F97F-9806-D94A-7773D1E21ED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DC126F3-3CD4-77ED-2FCD-E1B7475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AC423C-3447-F6D7-6DD1-7C04316A25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442372-116C-DACD-459C-8C555D65F57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49B625F-3C40-8DDF-E351-93D35349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01D5CA-9D8B-111D-46A8-245B15CDEB1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5E104B-CDB2-944C-9319-4ACB4464681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87638-8BAB-CC94-5378-C95F3638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4D8603-7AC1-66B4-D049-995D473AFC8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FB1184-B561-4B61-A803-AD418BB88EA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FC8148-5012-CDB1-3257-DBB8F0690F7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4A42CB6-63E8-CFDC-2D0D-FB08FB3782F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57918D24-ACFA-78AF-C687-834D7D1733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28FB9C0-041C-C84E-E7C4-4934D034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EB02446-264E-DFAF-0955-4A93CF5C3F5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177785F-4126-BDB4-9D3B-4A80C1DEE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7C4BD5-3C6D-7CD4-6D20-BD948B4CC27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924140A0-DD29-1466-FC45-F40510CA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8A70F9-E79A-FEBA-67A0-0BED6D56971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D00FA1-A45E-1542-EFF8-A16DB06C120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E70BDB9-39AE-EDC6-AC38-43681E4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6CBE5A3-4FF3-EC12-5E3C-05082D2EAF9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ABA7FD-244B-4CA4-01A2-979575CD08D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2E3F12-CFCC-A0F1-3ABE-4069083FDB5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07CD8B-5B6D-ADF6-0E9D-645AF27D2BB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066D873-DDB3-A8C5-FC67-D335D8FE655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0778544-6808-70BF-A1D9-5F86D772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B0A0C0B-BB5F-FC32-4D97-92474332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0EC597E-561E-3F47-6468-45BDE57063B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80CF561-35CF-7EE6-38FC-E4184E6359A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02282A8-6392-3C97-432A-134751AA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0D4256F-6DEA-5F50-4AB2-6941F800263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B0EE41B-DE47-F193-8CF3-17B1CF4DDAF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D7C8BB-B466-DDA9-4E15-12FEC297EE6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34F5A54-F5AA-CE94-AE43-44F4AC14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43A9C4D-E9B2-0976-0CED-01D7A261F50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869FF7C-DBDD-53EB-14FC-07558DED0E0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70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8161978" cy="584775"/>
            <a:chOff x="275771" y="423706"/>
            <a:chExt cx="8161978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8161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[2] </a:t>
              </a:r>
              <a:r>
                <a:rPr lang="en-US" altLang="ko-KR" sz="3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Haar</a:t>
              </a:r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cascade classifier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9" y="2526632"/>
            <a:ext cx="4549406" cy="31804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27" y="2526632"/>
            <a:ext cx="4911733" cy="318042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6CBBF6D-6BF3-FA1C-0413-980E29EE0D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DAEA27B-823E-B82B-8331-B0CDC175EE6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AF8CA-F9AE-7CD8-788A-86C08BD0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62320-B756-6070-02B4-539320F1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380D8-1182-7BE6-9B72-32A7637AC70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505837-249F-E269-62DE-AC41BB55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8034F5-94D7-FA31-4A13-205D19EACBB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A1196B-7552-E67D-740A-AA1997409AD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BE8121-F31D-04A1-EE32-6DEE3F9C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8F2DF1-A1AD-AAC8-8AFD-6B26FD8EE87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B09869-E838-0F2F-D720-2EE7BF25AA6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15A1052-82CF-36E4-26DF-2115773C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3BE24-EC29-6190-8DC3-3449BC64D56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57AA80-0505-0FE7-2C1E-E25B229B3A0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8898FE-D6CD-31CF-6C67-47E1E085CD7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9F1F80-428A-17C0-4507-326A1C38114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C3C54689-4410-6FEC-8051-F045B0A701E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57704FA-FCCC-C41D-3B70-713D5736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0DADCE-F2C0-4047-960A-4EE41497496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B77956B-EBD1-9AC5-0340-127E14A4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D78D5C-0609-C1BE-792A-29927D39030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07A2DC2-8B10-B79A-5D5C-B7180132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78A252E-7371-6226-79F4-5D4F4F87BD8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D0B76C0-C876-019A-FD7A-1A11890B862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2FC8EDB-7507-35DC-83B3-0F5F5346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B6B6FDC-DA17-734E-13B1-5D814A95F15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38AFC5-C794-E217-1F08-2D04A1BD60A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954A69-2F37-14ED-CEB1-13AC875AA10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B8E7BD-7009-25F3-A6D2-5B0B587120C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03FA98-7700-2A8D-E055-386AE607B86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BEDE0C0-489B-83B1-80FB-1FB7DCC7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CB38032-7D85-B724-7517-ABBA99BE3F0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E2385B-A30D-8CD3-F7F8-D59A3D5F438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D004FF1-80B9-3CEE-15E3-A2B61B03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60373BE-7D1C-6C5A-EF08-566F8507CB1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E79855-FC05-F448-45C5-A22319F2F4A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0640CC1C-8433-473B-1784-A86E76F2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4D875EF-3BEA-0FEA-D0A6-673EC38C579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32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F805F780-0AC4-5D48-90DB-C0107234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572755" cy="43513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B084F7-5D38-3D41-931B-7B409521F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7" y="1825624"/>
            <a:ext cx="4552170" cy="435133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5B30D4-A0C0-965E-7983-53355562985B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9519284-F5FA-E1D6-7108-BA15120C627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FD02F0E-6D2A-B5A9-3531-770E4C3EAF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4B7D3-AC96-7666-1E61-17A192BF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EC8CBA-7280-3571-2E2A-373CA25B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3287D1-9565-0B88-5368-00CCA024D4F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FD7084-D7BB-766C-A52C-2F74C616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0257D6-2606-21F8-3368-7F1CD0EAFED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7F0999-7F8F-4B80-AABD-512D51C2C4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431A06-431C-6A78-9B3F-5D14DA00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2AC00E-83A8-833E-8D9C-84BC99A7AF4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410A3A-1325-8F0E-BCD8-B8E55975658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D58039C-8FAC-E736-5082-BAB45AB6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1B741E-468F-B157-B912-39AFBBC7644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3F4990-2C67-E8BB-E5A1-DA51F4A4413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B7A304-9E57-E0C7-87EB-887C37A96E6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AB9C05-846B-A397-E5BF-C9365AB1366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3D15012F-8455-9823-4001-2AB2F16364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C8179BC-8C0C-4484-3BD2-813FC4E3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8288E3DA-5B42-06BC-B67D-552045CC079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055DCF8-A715-0A32-123B-A86A9FF8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81F7332-58D7-2960-8CDE-FA81C89DEC2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B0D55B99-EB0A-A9EA-866D-F7CB82E5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14E862D-B0E2-40BB-9FB4-B8D75AB2253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6F2324-8B24-2DB3-2DCB-DA0D753EA46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3CB1EF7-5920-12DB-C4BC-68D815F6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AF17426-E4A6-B0B7-471E-C6BB775809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90CCCC-1E18-7243-01BA-AF613EC3FF9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BA38B2-3D8F-B93D-8681-D06F1984975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69832FA-7C51-F15C-C4D6-D2AEB5320E1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12D50E-16D2-BD92-5AF9-32598AA5142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814711E-CCF9-1D5B-2674-3985E6F3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1484C2-5F92-C735-40B4-2EB1642B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9DF540E-66E1-F08E-D18F-3DDF107AD00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27F85D4-2E89-2DA5-C6AA-88403FAA7BF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76D31BBF-4F12-C48E-2690-B00677EE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CF65E18-E42A-586F-E5B6-10665307177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4404BD4-D09B-D8FB-83AD-9CB663041F6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8C88E1-8239-9116-124B-6D49FF31B7F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8848550-B95E-5045-3F52-0D1EBE08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A507A18-4D26-3799-6BFB-A03FFA7919C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EB3F5E1-2436-0701-EF5A-7EC5790F50A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8232E081-A270-720A-A34A-87C10723E4E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EF738CD8-4FCA-2627-0F03-F9F90D208F3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BAF028BB-E217-B264-F73F-F61C5EB532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슬라이드 번호 개체 틀 1">
            <a:extLst>
              <a:ext uri="{FF2B5EF4-FFF2-40B4-BE49-F238E27FC236}">
                <a16:creationId xmlns:a16="http://schemas.microsoft.com/office/drawing/2014/main" id="{6982BE31-D0E0-013F-DD81-FDEF20567EA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슬라이드 번호 개체 틀 1">
            <a:extLst>
              <a:ext uri="{FF2B5EF4-FFF2-40B4-BE49-F238E27FC236}">
                <a16:creationId xmlns:a16="http://schemas.microsoft.com/office/drawing/2014/main" id="{48C7BA26-BBDD-7059-D3F3-E662F2770F0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6C2FD83-9259-94E9-5A15-FC32F4DE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7D8E8295-C534-7D25-3DBE-F0090178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AD2A8A5F-D67D-E395-7E2D-8C021416866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534A4BA1-B88A-68CE-C435-9780F406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843FAD45-125E-4E33-E632-50B46416CFD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6053F43C-02AA-7492-E2DA-355400BE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C31867A-81BB-299A-F5D2-BD8826F208D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5DBD542-BA00-8E13-EB7C-4A27B1A6178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9E58BA57-9430-330D-AD64-91EC0193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5BB3FF18-1E1E-BD9A-BF67-E9E34F3F411C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5325F4C-C712-AEB2-32EB-6F2A736CF40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98AF6D4-A065-0C92-BDE2-58381EEE6CC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8DB7DA4-93C2-8EEB-0B24-C006D9E593F5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D45E237-4B07-7BDB-9459-FA6C846739C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슬라이드 번호 개체 틀 1">
            <a:extLst>
              <a:ext uri="{FF2B5EF4-FFF2-40B4-BE49-F238E27FC236}">
                <a16:creationId xmlns:a16="http://schemas.microsoft.com/office/drawing/2014/main" id="{144F9104-B7F6-A0E9-CE31-ED88EAD93AB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49" name="슬라이드 번호 개체 틀 1">
            <a:extLst>
              <a:ext uri="{FF2B5EF4-FFF2-40B4-BE49-F238E27FC236}">
                <a16:creationId xmlns:a16="http://schemas.microsoft.com/office/drawing/2014/main" id="{A08B7A84-E04A-0597-75D7-89563626F4E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559F9E5E-A1C2-3DAF-322E-6D548E7C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31A01AB5-7185-516E-FC9F-7EAF048D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CF4A046-F1A2-847A-CC04-7C86AF4A780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EA77C9E7-0CD7-D66E-8B68-A4DB7CF9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48F4F70D-18EA-3C6E-FCBA-3EFFDD64676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3FCBA09-744B-ECD1-05E6-C4428A23178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E7F9D2F5-0B6F-8796-4263-62645154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FB0558C2-2B4B-D1B9-9FB8-7997466C913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1D62A7A-4E76-9063-CDD8-CDF7B6B2DE8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9314203-24A3-E32F-677D-B06FE436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C7A22D42-72BC-844A-2822-10AC0838D30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6891F16-59B6-2041-2B48-D915419B0AC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363E854-B1BE-CEDC-12CE-9A21826A8BF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858FAED-9F43-6B34-8CD1-F90E7957A77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4" name="슬라이드 번호 개체 틀 1">
            <a:extLst>
              <a:ext uri="{FF2B5EF4-FFF2-40B4-BE49-F238E27FC236}">
                <a16:creationId xmlns:a16="http://schemas.microsoft.com/office/drawing/2014/main" id="{811B387A-823C-5276-8BB7-F9D86AC2DA2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C0413691-8099-C543-6240-BBB7340E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07A5796-0C0D-7590-DC5B-14464022802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67828A4-9A63-BFF9-F8E0-F048118B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5F34E7C-994A-E4C6-4378-0C58807E2B8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9" name="그림 168">
            <a:extLst>
              <a:ext uri="{FF2B5EF4-FFF2-40B4-BE49-F238E27FC236}">
                <a16:creationId xmlns:a16="http://schemas.microsoft.com/office/drawing/2014/main" id="{C3BB01F3-2E8E-F927-F6A5-4C423675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0966878E-623C-D676-7B2B-D3593B0BC1F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2A4FFE4-EA07-8ECE-DB79-B9A3F95A40B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6CCE26DE-E3D8-22AD-5F2B-E52E7988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A7A69DAD-EE09-B4E6-E4E9-B49DA9A6938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978C850-BCD9-0697-B49E-EA3A535E8C3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0067C67-3041-294D-A25E-2566A889DDA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32F38DC-A2C4-0AA9-24C0-3B0D09DC530E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F9C5813-6897-0FAB-B31C-DACFEA5F7FF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0BB75650-FFFA-9670-483D-86391492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98571F3-43B3-30A9-3EF6-E61FA1EFEEA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571E7CE-98D8-1739-A42D-FD0FA2D20094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349E14FB-8865-7A33-8674-220EA2D8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74E1D12A-4A2D-BF5D-A4D5-A1BA51F1404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985DD25-80BF-6DA8-B784-95C706B074E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F60FDE72-9562-4D2A-8DC3-31DA6F2E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8B5605B9-1F88-824A-5EF5-18C5C2D32D89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33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Dataset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70" y="2113912"/>
            <a:ext cx="3241981" cy="2442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7" y="2118894"/>
            <a:ext cx="3311381" cy="2437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009" y="51142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173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875" y="2113912"/>
            <a:ext cx="3255648" cy="244275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16546" y="511516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163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74772" y="51142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Threhold</a:t>
            </a:r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153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34A0F7-AE4D-3D93-242F-864CC38ECB9C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2F0A9E4A-FCEE-4676-0CB5-8B7BA47CA6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B0865DE8-F00F-4698-36FA-73BC012929D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B02A121-47E8-137A-89A0-FBB1D17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08F44FF-401A-28AB-9AE6-183ED68F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A1D969-E8A7-6741-9E45-E0AAE430D5E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B2A25A7-1874-F6CF-DB02-7F865484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C7BB753-7E82-181E-12CA-6CF1C9CC3A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B3B3CD-9962-F271-F44D-47DB3C72E56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9C3B597-37EC-2C8F-186E-CD2B5F28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EC7DA7-176F-6E3D-D4D4-9962ACA3D22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A60096-799C-B6A9-039B-0B6F56B113F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FCC4EE9-6B94-B22E-E836-A927D5D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498CA20-9FAC-663A-D491-9D4F03A05AB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6184EB-7717-2A36-1B7C-17918C6D58A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E274BD5-74E1-0CFA-B145-3A30E577452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749C481-6E1C-8EBE-61EC-15F5CDCCAB7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A0EC42B0-B90B-45D5-3000-C3D15E73D3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D6D8407-02F2-C013-B0B6-CF79AAEE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38F1AE25-9008-7B61-99A7-1F664627E262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962E27A-3B3E-CE97-1C3A-10E5924C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82B49A-DB5A-D655-1F4F-D3DA5C30F2D5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DD4EC710-D55F-AD42-134D-243501A74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4565B28-71A6-F67F-96B6-A0E37B576C5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CA5810-5F0A-BD10-6860-9CABFAF76DF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8FC984E-67C9-AA9D-3F2E-A9F85318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B81E18-79C5-A1D2-79C0-CCBFD5B20C1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DD4F76-090D-347C-90C3-A9ACCAE1E8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3B6243-3F65-5788-813F-6C87E9495F5D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F39019-730A-6063-B4BC-030B4A16544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F9DCBED-FBFC-7725-54FB-B5C5D2F28B2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F96FB7D-AB23-DFC8-D2C4-35B57583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BAAD22F-6141-65F2-2B8D-47626C70D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7D2CA5D-96AD-4C50-D41C-7FE5F089BB3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1E8E35-A56B-58B6-DECB-700AAFCC82B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B9E92B8-28E5-97AD-4B02-8C17DDD4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59D4862-3177-58D4-43BD-7B309CCD0D8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DCEB76D-54E8-8976-1DF1-2233932F202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E8A03B-F72C-51DF-B1DE-164B694BA79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BBA2D63-6C9D-78F7-0967-1BE7216F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68F2893-0B44-E12F-70A2-86E1B5A4DC86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BDC3A00-F924-9DE0-2E3A-75CE04D5641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7158C3E1-1011-C72D-4BFB-21B5A357A6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AC6B6C4D-C0EC-3517-B361-ED097321163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8358B6D4-8801-BA0F-63BD-8783093755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2374EDEE-94FA-3DE5-5199-7867A6DDCB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675E7505-2AA2-B550-CF63-5210E09969E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81BF14B6-958F-205F-D344-FD24E98302D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1A26975-BC6F-5E2C-722F-BC3229D5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7BAC290-9ED2-D36E-601F-36195A5B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CCC87CA-6BDB-8EB6-D97D-F4F653042A1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8B470B5-B7D2-5D9A-4AD5-C46A62A5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DEC12C2-E7DF-16E4-E59B-6EC25A6AA65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BD456AF-8EC8-DBA9-90F6-5423B17C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566354-E097-81BB-1221-0AD0DB9CBD9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E82B6C7-FF7C-E138-B74B-882AD52F8E7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70B1376-D4B9-58FB-4344-669EDECB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2259F3D-B51E-3201-5ADF-C52620FB4E3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5E82E5-463D-14CE-7BA2-2450620BFFB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A1B88E1-DCA3-C80A-EC73-30B897DAAEBA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05EA09-EAD2-1B61-BDEE-8090D14B6C8F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D5CCBB7-1E5A-9FBA-0D4F-02CE5D2A54BE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74A2B66E-9067-8094-9DF3-712A1C1C88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7" name="슬라이드 번호 개체 틀 1">
            <a:extLst>
              <a:ext uri="{FF2B5EF4-FFF2-40B4-BE49-F238E27FC236}">
                <a16:creationId xmlns:a16="http://schemas.microsoft.com/office/drawing/2014/main" id="{FC6C2707-99DE-C716-3868-F511E638741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6341CA8-6669-4F63-6939-01E864C0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E23B1E8-FB34-4817-0587-566D142F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34E1193-EA8D-32D7-F130-C55D43F7165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F3608DB-2769-28EA-C292-85FB00A4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1B9EDF7-AAA1-81EB-244A-46CF4F729CB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5F39218-BB8E-69F3-466A-E163FCAFA82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330F77BD-115A-D25C-AC94-2E722A3E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C7984EA-A7C6-A3DB-AB2F-46216CF1894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317CEC-F117-2922-84D6-D468639F981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2E739D60-B662-453A-C063-89B259F6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941A46A-BB80-04D9-F2AC-B1B12B92F10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4B1E03B-0D6A-19C9-6006-DB4B69C4914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60F39DC-223D-BA38-3990-0223110F134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5CF046A-8A02-448B-6477-516BC073EB3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359B2A9E-E236-FF37-9266-26929E7EE62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755370C9-E663-B456-D922-DEA56ADF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69E1045-F517-B48C-04D9-7EF159F5CCBC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F0343DF8-0618-5748-B530-DA1C64CC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0032520-90BD-AEAB-29C2-20670167D73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512614E7-0470-EBCA-49D3-BF68A547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C6CA9B8-2CC6-EEA1-801B-21AC7983BD3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78FCEB1-5BB0-CE8F-C82F-A64BA34BFFB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7C84D1D3-9B33-FE74-A397-9495FC9F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6C1ED646-7C49-0F3E-138A-A31F05A6E53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4F61FD4-FD33-D254-552E-5B6924147F6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7FC136-9128-065F-A8B7-38128BD2F90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149F3F-7D40-89A7-3555-45899BAF109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7035931-8BDC-96C6-1579-AB4BB4B5132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A2FFE617-C661-86C4-2B92-AAD3625D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60B04B14-D778-8526-6064-6883D6B9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202C1A3-AABA-BE27-9565-5E23E11A58E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A11C122-3D21-A25C-D4F4-8227FA79989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A0388A57-92C8-FADF-C345-EB6C143F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483AAB7-6161-5E67-8E99-03AD16FD1D5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AF20197-A2FB-C990-9B6E-FAA8D53E9D8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7723029-0EBE-924C-BEB2-C9823B9FA11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FB61FF9F-56E0-524B-F6E5-95DE9678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01E53C5-CA96-3757-0A0F-85B7E2E67F24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0C41CB4-FCE8-01FB-BD5C-935580FAF31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A094943A-A569-5A4D-216F-81BB8473574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51B42D6C-7FE6-2639-E88E-0B73B6D60C7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71E6C18F-502E-234E-395A-CBFBC6A85A5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A30764FF-00A2-61BB-DB7F-5AE3A339235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7B7C95CE-DE10-B588-A604-FD917563745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51B6A8F-7058-A45C-8B8B-0FF4C130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EC47BAD9-F309-8540-69CD-4B3E814B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D4468C6-6505-C685-2894-48DEC5F9F2DA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82CEE561-09D5-124F-3978-26520DEB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7E8B852-0D0A-2F36-AD5F-25C58281598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74337C6-CF81-3722-866A-FED642EE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AC5E3813-636C-8CD8-C5AA-4779706204C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8548FEE-F98A-D4B6-A483-04C4EA522C3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1F217AD6-0161-5572-B0DD-C7E3C051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3E8C087-15B6-676C-2766-D628A5A18903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E70D9E-F0FF-AC73-FB4E-F2C8845700D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12794DB-DF7D-3224-D5D1-B1FEA02562D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1B9F85-C519-3A49-83B9-5B0000C9FC7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DB045FA-457E-BB22-2869-189961028B8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E6C92CDE-B13B-5EE7-BD97-BC4D2FE9F36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7" name="슬라이드 번호 개체 틀 1">
            <a:extLst>
              <a:ext uri="{FF2B5EF4-FFF2-40B4-BE49-F238E27FC236}">
                <a16:creationId xmlns:a16="http://schemas.microsoft.com/office/drawing/2014/main" id="{26AA817A-6A79-7A66-E386-3FAEC1ACEEE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2B4B994E-EC79-180D-AFB7-DE382DF9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2CB27E88-F876-DB38-BA66-B34D9F06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AE538B3-D603-FEB0-7F69-632AF44022E5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643C1E76-7670-4FD7-4897-EAD79420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1B4B6056-BE2E-45F1-8379-F0DE8989E09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3405166-F9FC-EF9A-363E-B4D256AEFAB2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8227CC8D-C01E-1444-9604-CBFBEDFC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CE31E630-5507-A571-664B-85637988FD4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C81C174-4068-D79C-AD89-A70C160F770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BEA13BA5-C210-5945-9E7C-E5E4C059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3993819-B2D4-2FB3-8EAE-2819FA68E85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CDAD0D3-A4B5-4292-6772-B6F94C6E22B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6EDB367-6209-A793-EEFB-0EAE050E90CF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510BDD0-DB23-CEA5-D8A5-EF685F94728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2" name="슬라이드 번호 개체 틀 1">
            <a:extLst>
              <a:ext uri="{FF2B5EF4-FFF2-40B4-BE49-F238E27FC236}">
                <a16:creationId xmlns:a16="http://schemas.microsoft.com/office/drawing/2014/main" id="{043F4B96-4B0E-466E-8A8D-CC6AB1F6616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46990B29-4390-13D0-2BD5-C87D1874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8ACF50C-2132-EE81-CF9F-B056CB56C65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AE23AC2B-6B33-CE02-A7D0-D1274FB13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07418BB-E2B8-05CD-9384-DF121DF68B4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7" name="그림 176">
            <a:extLst>
              <a:ext uri="{FF2B5EF4-FFF2-40B4-BE49-F238E27FC236}">
                <a16:creationId xmlns:a16="http://schemas.microsoft.com/office/drawing/2014/main" id="{DAA89425-E049-47A5-5E4E-BBF9C695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E6E07A6F-9B30-93B5-0D30-BF8AEE175C1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419F96A-49A3-3A3E-E061-9D1A76C39FBF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9A194A92-065E-7E81-41D7-FE00A923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C7EFCEAE-BDAA-6970-8C8C-62EA673905F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1E3DA1B-AF8B-EE91-EA8F-DB4F7B573BD5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E4AAA2-ABE5-2752-DAA1-6D6C0D8A5D0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94E9164-A1ED-AEB5-6C95-61ECB181BE37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ADD701A-A85A-89C0-D210-96752B9A9360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9A73EE88-DD65-AC83-716A-E4D9F56F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6ADF6415-B182-B40C-7C56-2579E42A2C1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0E9C4645-9583-4F8D-D494-7E2E2296C70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1F674D05-9850-38C8-0C1F-0C78F86D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EAC7924-FBDD-8860-E638-E197B9EB387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FE4F25B-D7E2-0C14-E49D-71192F419CA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BDBC7182-23D2-D6C6-4843-0F2D20FF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21C18201-D388-9523-68A4-49A69089C350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dataset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148840"/>
            <a:ext cx="3945653" cy="2972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94" y="2148841"/>
            <a:ext cx="3939019" cy="2972752"/>
          </a:xfrm>
          <a:prstGeom prst="rect">
            <a:avLst/>
          </a:prstGeom>
        </p:spPr>
      </p:pic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9395" y="536646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Automatically Detected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31540" y="536646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456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Drag to detect more ones</a:t>
            </a:r>
            <a:endParaRPr lang="ko-KR" altLang="en-US" dirty="0">
              <a:solidFill>
                <a:srgbClr val="6456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60C52-ED93-6B6A-C949-A93A833CA43F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111F390-8408-2EA2-0B65-1635F6458D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B0EF918-1CDA-223A-9268-476703544F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05C927C-16A0-FB52-8FF2-DFA9C1A7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0F651B-32E4-6006-B667-432D4CE19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12E516-EFF7-E179-9CC5-B53D117FD18E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D2BC73E-DC56-B556-A3AB-2E24703F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16F99C-1C05-5D5B-8BE5-E3CDB538F9E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F29898-892A-6810-F62E-F59C47830D5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B2528EE-EE7E-D513-28D5-3564705E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F4AB6A3-99D6-92F7-35DE-338BC7E860D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AF030B-BD02-F615-37E6-B794716B280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287CA3-61D5-5FD0-D5E2-50C8476E0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C4E691-DD86-CA6B-CE9D-8DA111D50D6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FE75-30A4-F11A-2478-4DFB8534EDA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C86B1C-068B-6106-4D36-3A20A425E48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7FA80D-81FE-4B21-34EC-5E077F0B21E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8EAF0BC6-995D-69E2-B683-A2EF886F9D0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1D60F86-0612-1219-AF41-A16A380D5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F85DF3F-517F-06D0-BC2C-1A12B9F0973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4D6FF97-DC02-78C4-DDD8-3B98781C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51E28D-DCBB-2169-05AF-3FA6FA1665B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EAD47DE5-BCF2-6E92-6F11-A3FE0B49A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84822D-1264-21A5-BBFB-2E6830E1E0F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CA7F6A-E54E-2299-37D8-319DEAE700B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9D25E99-F7FF-1925-6EA6-644807AD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01EA4F-A8C8-E293-9086-3A37EB5DCB0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219E5C-4521-997E-B6D1-90F0B85DD4A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C6BF7B-07D9-5222-3C09-E2FFE13F9CE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6A5A9C-B728-2C3F-C7BE-36786600726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54678CE-46FA-4B06-A545-52E905F4B94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FC7F9E5-208B-F817-4BCD-5D68A1F9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99C6186-8D98-E7B3-0AD7-6C9860DF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083B2A8-D838-537B-4C8D-E7B2090E917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BB5BA17-DC64-6BD5-217D-6088889D71F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A9FF5F0-3AFB-09AC-568A-EDDF3D651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B8EBC8-6114-4D36-3969-FDEAFE7178D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464635-2126-2E1A-5667-B454090EFDB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7952-7B10-AC2A-9FAC-67628A49A4B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56CB092-A5D0-16E1-FC33-F1A26A1F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D11F054-4C88-0CC5-870D-E6A9D138DD9E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E5F130-EFB2-9000-72AA-14F9DBEA99B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C3CEC348-719A-FDB8-03FE-49275060BD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A9C99F70-BBF6-8A9B-7FE4-E6FD9A48DC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61C4E744-2747-0EAE-ACCB-AE8BA28CFE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F5FC3CD4-8BD5-2525-7A76-944D0CFED8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0E87B219-9E9F-4A48-46E1-8AE3BC9ADF9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EB49AE6F-0F44-CA40-4320-458C95D77E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F281AC2-4CDE-1191-BCBE-428EE2A9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2E5CFD5-CAEF-104B-680C-45959A99D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88F62C-9278-4872-2AE7-586313F1FA6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0B8FED5-F84C-7227-F5CD-C1E87721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6457C58-2DAA-76F9-2299-0DCFEC62A86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F2E0ACA-448B-815F-7FF4-A54EBD25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B8DE453-EEB4-ED54-D807-089DF151BD2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423192D-5DFD-B85A-51C4-84EF476E0F1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F8376C1-BB4C-352E-FAF6-317B35C4A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A35BB1D-9E88-B166-E17F-6586BAA29DD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FB7B21D-0778-1373-A35E-BC5072A2029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E4C863-09D0-B2E7-4CAA-AFC4E993E6F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8599EE5-D623-5150-70CA-F8BD31A4B599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1D53A1F-52E6-60F4-1329-C05F5332819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2E366ED4-A781-F91A-1872-C853F6CE7A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EA244F49-A993-AC2F-1B6A-684AEA51BAD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DAD25D7-2B35-5C9D-0E59-2657425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373C12DB-4C82-FAB0-4E7A-A9567A96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EAA41E8-DAF7-7C3E-0E0C-E298119BD0C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9EF4B905-E22F-8473-5275-CD35856F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DB1B77B-B6B8-0B19-5C80-E7EF1F8BE16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E5C16B7-42BF-0E53-5B79-0FAD1F9DFBF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CF5C896F-1229-B3FE-2DCD-0D0AFE69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185F9CF-919B-A453-8E3D-B5F7D57BF05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25F6565-B310-5FD7-D249-8BA3728BC8E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5615AA6B-59FE-CB08-9CAE-895FAD19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E69B426-68C3-6AC7-63F4-D0E04AA7B89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9F40037-BDDD-E8AE-82B5-A5BBFD1993A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A2A844-E2C6-30A3-6590-71EBD7B428B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E223E1F-CD98-E40C-F204-704696522EE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D5D9C27-FB3D-8C44-4DF8-47D43A4579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4657131-3B6E-566A-70A6-9551AFAF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C61E159-0041-2CF8-847B-6B9255744E7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B8E69B4-6128-E740-BC0A-1D30AA69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A3C393-BD53-1984-FF5A-9B54112FC37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C9302D84-0533-CB8D-3ECF-C54AFEBA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BBAC0BA-315E-91E2-B285-0413BF142DB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52F3BCF-298F-19B5-500F-4F4F39874A1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1961C09F-62AF-39C4-C2EA-60BAFF87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A42801E-5FFD-EA6C-48F1-C89B9C2B0D5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EC8710B-AC73-4E25-8250-9DE801BF71B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4E93283-EC0C-ACE1-BD53-760673EB9D2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3D8ED93-B81D-2E4E-4997-EFCDE04AEE62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AAF29A7-C4E0-B124-01D3-4474A2DF5AC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4A0D2CED-338B-9560-A9B6-8BDDD36B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43AAEEF3-E21C-F80C-4213-6B82500F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85E5B70-6536-BF31-B0DC-0DDB5B82497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6B777AF-FBEC-6A41-D962-1C4D5E64932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660ABD3A-61A1-D571-92C4-E4C3FFFB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60AD4D8-3F9B-5C5C-F09A-E6D5CD790C0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BF72DB3-6C43-8628-CB7C-233C1C46A1B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E1858A4-5238-B5C2-49C6-95DC886A70B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A702D0B-5AE6-2F2A-B585-EA2DB0F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29A72C50-FAED-5A67-E8E0-49E5D96D7C8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80452BD-E440-3819-DDEA-BE58A986B9F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슬라이드 번호 개체 틀 1">
            <a:extLst>
              <a:ext uri="{FF2B5EF4-FFF2-40B4-BE49-F238E27FC236}">
                <a16:creationId xmlns:a16="http://schemas.microsoft.com/office/drawing/2014/main" id="{094D8701-8AD1-502C-352B-2597545463E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76842C25-25DE-CFE5-5F4A-1D9C1C08BAA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7FE4B698-95A4-128D-8D1A-C2647DE505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D22AC170-9A25-C3A7-2534-A892CB936873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6988EE20-B421-16B9-4CBD-36858DE1792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CCE4D7E7-A7BE-4EFA-8953-A983032C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8F566A12-0769-2F31-ADC4-DB6B23DC0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C46876F6-A6B9-C5D8-082A-4D0BEF6F810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825A8A77-6798-58B0-50A9-3CA006D2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8B5BCE6-5254-A384-AE06-11DF9BCFCB2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176899B-025D-277E-0013-D0020561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4DACD72-A235-1DBA-818B-E04F62C1CFC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7FC9CA3-7AA1-0674-1F9D-1BEB05C62B1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8A39B917-4969-9D74-8717-F059556F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11E154D5-F910-F1DB-9FEF-04DA02CBDA7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F55A164-507A-961E-2928-8D8A8F3222DD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2BE489E-C5E3-6028-DC35-C7A39D99C31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9BC4C25-C8F6-5B74-873E-B253E56B4E26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1D23EB9-68C5-DE5F-DF8D-FDD8B4988427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슬라이드 번호 개체 틀 1">
            <a:extLst>
              <a:ext uri="{FF2B5EF4-FFF2-40B4-BE49-F238E27FC236}">
                <a16:creationId xmlns:a16="http://schemas.microsoft.com/office/drawing/2014/main" id="{D67C6FCD-3C32-CC58-0BF8-2ACDA9DF41E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E646F63B-2376-F6E6-7BE9-56ECC81A2DF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476FC253-0F00-BB47-AACC-BB62C1AA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4C742277-5646-CF98-C203-D6B37D126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A940FE00-0DCF-0E81-9233-46DC551E9B2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FFA31E4-72D1-93BA-0367-763E57BA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1B9DFD9-68E9-2D02-0943-1C4005FE219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740200A-7429-F76F-28C7-B8A611C378F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2C1F6DDC-3BAC-ABA9-62F1-B024C5AF4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D9E6DA65-FFA1-DE79-853E-0FFE43DFACF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43EACBB-5471-F85E-883E-6A0B0345633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5D86F7ED-E730-EF7A-E426-6787026E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B9F3031-FC63-E226-E9B8-98CC27EF8D1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09F7E77-FDC0-4D57-9C15-FF245AC369D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D59D517-1CC9-A54F-722E-CF2860A4D93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220FFBF-BEBD-F1A8-6CC9-F84D307320E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슬라이드 번호 개체 틀 1">
            <a:extLst>
              <a:ext uri="{FF2B5EF4-FFF2-40B4-BE49-F238E27FC236}">
                <a16:creationId xmlns:a16="http://schemas.microsoft.com/office/drawing/2014/main" id="{B21C75DA-AB0F-D841-C442-13529FA3744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3A7734C-8F4C-FF6F-30D7-FED6986B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DE95353-B552-9F6A-5884-4FA5F832283D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DA084899-1DB8-52F7-7B29-C0D5B051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A421F91-3700-8D21-0591-D404A38A961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6" name="그림 175">
            <a:extLst>
              <a:ext uri="{FF2B5EF4-FFF2-40B4-BE49-F238E27FC236}">
                <a16:creationId xmlns:a16="http://schemas.microsoft.com/office/drawing/2014/main" id="{99836155-FD6D-ACE6-727F-06FBB4F48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8F7957A-4C69-3219-A789-883A443DC84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953E838-7CC9-986C-D0A4-90DDF4A9E0A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D2A013E0-1F9B-553B-5B90-BA6D938D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D1301ABE-8720-3015-10E5-D3DF7974DA3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5BED9C8-CD6F-2A62-4D5E-670B625C4B8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633C742-E44A-13D4-00EE-43D07EDA759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322C641-2B6E-E698-9A4E-357D11E1EE4E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BEEA246-95E3-9F64-4635-0924A145A49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46BF10D6-5764-2B6A-A94D-A65FC215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DB6D85E0-ADE1-8E0C-23B5-3658B136A6B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42725ED-F8C2-6D0F-B95E-02084971B1E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2AD0AD7B-849D-E798-F78B-B19C1EC4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BEA23A64-043D-F760-BD88-81CBDF3484C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8B0F1F93-4322-AAD1-2411-9CD3F06B604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634A9C93-274A-DD0F-D281-77108A48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1875530B-C396-47A2-1248-FA4424809DAB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&amp; Classification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79" y="1789048"/>
            <a:ext cx="2358902" cy="2358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B084F7-5D38-3D41-931B-7B409521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59" y="1789048"/>
            <a:ext cx="4552170" cy="4351339"/>
          </a:xfrm>
          <a:prstGeom prst="rect">
            <a:avLst/>
          </a:prstGeom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432149"/>
              </p:ext>
            </p:extLst>
          </p:nvPr>
        </p:nvGraphicFramePr>
        <p:xfrm>
          <a:off x="1037489" y="4636008"/>
          <a:ext cx="4176080" cy="127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438200" imgH="439560" progId="Package">
                  <p:embed/>
                </p:oleObj>
              </mc:Choice>
              <mc:Fallback>
                <p:oleObj name="포장기 셸 개체" showAsIcon="1" r:id="rId4" imgW="14382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7489" y="4636008"/>
                        <a:ext cx="4176080" cy="1276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5523991" y="381545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F27684-A808-3352-58C3-A5D5FC070EA5}"/>
              </a:ext>
            </a:extLst>
          </p:cNvPr>
          <p:cNvSpPr/>
          <p:nvPr/>
        </p:nvSpPr>
        <p:spPr>
          <a:xfrm>
            <a:off x="275771" y="423706"/>
            <a:ext cx="8161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Algorithm – [2] </a:t>
            </a:r>
            <a:r>
              <a:rPr lang="en-US" altLang="ko-KR" sz="3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0888FC7-60ED-B5FD-BEEF-5EA34795A4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55D19D2D-40B1-32DD-2BAC-F768767ACF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D7581F-A7C0-E225-98C6-D18A18888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1815030-798A-9800-1FE1-7ECB37B6F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3161B45-4EB7-25C9-C066-5B8AD94274E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0AA7424-367C-3A74-516D-03F9A5DAF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6F9E22-249B-3F9F-8728-527DF8698BF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A1FBD4-E388-8945-EE74-A47CC266FA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7111D6E-2202-7F48-6158-49FC507E2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5C28B1C-1170-6E87-7F66-1FCBAC92012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C9817B-9A37-62C9-CB61-99EE0A3ED16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58D54E2-9215-6406-25D0-AC185CA6F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9098441-391D-A401-2220-B8A11FAAE4C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25E45-DEEC-E3FF-C3D9-3FE5AB81DA5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9F706D4-6B44-FFD2-2F24-16561086562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8E3918-0BCD-083F-EADC-4958118CD8B9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390ACA51-AF44-FBD7-3CD8-2DA64DAA13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B636F29-D604-3264-5227-49E25C624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02A39D-D745-D4DC-1DDD-5166A5A11E10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4E00C0E-9A9C-1342-86D9-6E6359D8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86BBD0-2575-4C5A-3D17-25F84BEFDC6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13F6E22-7473-5BAA-4B13-9EE6C6A08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03DF69B-340A-7AE9-B46D-ECA5695B423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5BC860-3893-F3F7-ABCA-FF383F69E51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EA67BBE-5057-A5F9-3892-1148C31EC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A7BE5A-F3F9-14A5-5B3D-101C0321C5D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334203-175B-CE4F-0124-7F96E695284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582DE6-9C2D-BCD3-6F86-348620F364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01CD34-2AB4-0827-8D35-7251EB082AC8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F120519-132B-0C63-8B41-1B8ADDE18C5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319CEC6-E6AC-2E6F-2CE5-DCD8873F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CC92B02-0F2A-FDF3-509F-84A48EAF1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992F00B-FFBA-ACCF-2DA6-967E09B1F87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CE6EE4-824A-305D-0FD2-6C87DE6090D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774850FD-2CFF-A26D-05B9-C1CBC8027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AB9CFAC-CFEC-463F-0BCE-9BCBD6D54F6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CA83E4-3E37-5529-7F15-294A60875B4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88FDF0-27D9-BF46-C910-DBD9ECAF3AD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69A1310-ADC0-EA9B-107B-BD206BE54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1D55373-AFBC-9D1C-69B3-BC41732E77A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59650D8-24E3-117A-256E-1BD3BDFF6F0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C835917E-B19F-F528-0F3D-535FCA1576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23B7A759-D465-E20B-A43A-66D4E24A6A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EA106A79-FB63-0E7D-2807-57014DF4C0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슬라이드 번호 개체 틀 1">
            <a:extLst>
              <a:ext uri="{FF2B5EF4-FFF2-40B4-BE49-F238E27FC236}">
                <a16:creationId xmlns:a16="http://schemas.microsoft.com/office/drawing/2014/main" id="{DF4BF339-02AF-8050-1A92-65BD319FA06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9B57B3FD-010A-8532-0C41-DBCE24B0FA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C63B0F3C-06EA-FC4F-BEB5-645B828E8B6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3D7AF74-F9C5-FA07-49D2-344127B1E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3AC2D99C-7A17-86A5-F77B-4D78A243D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90A83D-F041-D211-EBE1-C5793D04514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2EFB5C8E-5749-7A59-32BD-68E5F857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41508D3-4DBD-379A-A8F9-2E1A42362D8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6F87476-41A0-6490-77C1-BF7DF102A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BAA952F-EA2A-3635-1D40-6FAD09C70E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630147-2364-6072-91B6-B94A848EA1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DFD6A57-3980-5C24-6557-538165BC6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70BC285-D595-0489-B416-5058ABC8487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455179-23C3-C875-FCD2-245546CA280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63368B-9AA5-82FF-5E72-E663EC2457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5C7F8CB-92BB-BE3A-9D4C-BE9483709FD3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92D0DF-CC3C-E1BD-9F4A-26DEBE69381D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슬라이드 번호 개체 틀 1">
            <a:extLst>
              <a:ext uri="{FF2B5EF4-FFF2-40B4-BE49-F238E27FC236}">
                <a16:creationId xmlns:a16="http://schemas.microsoft.com/office/drawing/2014/main" id="{6847763B-3CF2-F35B-4C8A-B29081DFE65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6" name="슬라이드 번호 개체 틀 1">
            <a:extLst>
              <a:ext uri="{FF2B5EF4-FFF2-40B4-BE49-F238E27FC236}">
                <a16:creationId xmlns:a16="http://schemas.microsoft.com/office/drawing/2014/main" id="{14C98E3F-E01F-49C7-07F3-E7082576A7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F44B386C-8BF8-E95E-6409-11C5A0E61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43D88648-0CDD-76E8-F426-D263AD77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62C9954-797E-BABA-3354-8A1FFEB4EF0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7295B01C-6DE3-E9DE-53D3-A4C7437DB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6D3324B-3021-DE78-730F-9B4C0B33C3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2D06EA2-7524-09B8-17EE-F0F8CB20162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AE6ABD57-FCFF-1589-6B97-1B2DE842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3491BE1-BEC3-FDB9-1240-713B785AF3A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8E3143F-A79F-DA4A-B7D7-35370021064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D473E905-8360-D640-EC1D-039B566DE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EBF773F-B982-A730-4951-D8C4E6710EE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FEA3088-0A34-20FE-C1F5-68E01019C04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801E9F4-AA18-3F65-F1E2-C69DB6F875E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805A1B-75E1-B743-BAD0-46918E9442C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092D0F9F-FEE7-706A-2ACC-499B94E85A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3DF6E9E3-8275-1B3D-872C-5BAA76688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48C205D-D1C0-86E9-3967-360D4756A1C1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B5BC66F9-B82C-F051-0528-602826245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FD1D70C-B541-E146-3933-5BA07178DF3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933C46A1-E4CE-7DF9-5929-6EA43B6D9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398C8F9A-698A-EA9C-806E-B425DA4EAD1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68276F-E626-CAD4-4AD5-956C6EF21E2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754C8653-62FF-3B55-9DD5-D4416F375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11ACCE9-44A6-73BA-A365-1A7B2EA0983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05304B-5149-6C3B-5422-32D4D967FDE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2A1E1BC-5C5D-744C-8628-3F5F1DF74C3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CBAD7B3-E696-42B5-4043-134ADE9C0DB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38BF4B0-F22B-73FF-7C75-E5253C1FC7E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2F44C6DB-8E5B-0FD9-C3F9-A698ABBAE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1F57149E-3264-5A62-F8D3-4688B8B6A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EE403E4B-45C1-4650-ECFC-899B66CB196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6AD3B71-224F-894A-A1A1-49AAC3CC113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08A2B5C2-39F5-9222-A1F5-5FCAF6132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1A91D8B-488D-AC04-BE58-5E4F373349A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BCB0917-B440-2B61-B741-8E7C7C536E5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628E642-0CE1-8B95-2D66-E3766F2903E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91CD3D70-9D0A-7666-8F9E-61CA3A086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6199447E-6DC1-45D6-E94D-6304A4D103DE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C46BB1E-DBB3-1E2C-07A7-99AE36FA49B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슬라이드 번호 개체 틀 1">
            <a:extLst>
              <a:ext uri="{FF2B5EF4-FFF2-40B4-BE49-F238E27FC236}">
                <a16:creationId xmlns:a16="http://schemas.microsoft.com/office/drawing/2014/main" id="{74E531B6-93F0-2274-82DE-A744CEABE9A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37" name="슬라이드 번호 개체 틀 1">
            <a:extLst>
              <a:ext uri="{FF2B5EF4-FFF2-40B4-BE49-F238E27FC236}">
                <a16:creationId xmlns:a16="http://schemas.microsoft.com/office/drawing/2014/main" id="{FFC77B0D-B0ED-9A6B-9624-0389C0E3C2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C67DC9DD-FC58-488F-ECBB-060AAA7DB9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B7D23E69-04BA-9348-0882-E99C5B8A59D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5F3F3ACB-41A6-576C-31FB-3A311BC3DDA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DDA605C-0DE1-1CE9-4D89-9E7F8C29F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079F008C-BB85-5399-5D54-B5AAA6A60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855A2C1-2B58-5761-DBAC-E6C37937370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24205735-A07A-928F-5E01-7F0C6C199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81FC227C-39C4-EDB5-E394-6936DCDAA5E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196CCADB-814D-918E-1F4D-EF1DE611D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3D7A35F3-26EE-117A-FB63-BE87670DF7F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18E04D0-ED95-C984-035D-50B12EACFAD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B5D58C58-AED8-A80F-BCF2-56631F3C0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B3F9641C-0BDD-227D-618A-9E56ED6207AE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14AD1DE-588E-3F56-1CEC-5B4F995DB9E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A0B1084-3AF9-85C2-7830-6257DD7E5AD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68FA046-53D8-EF78-32CA-ED55CFA688CE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77CAC0-D414-2FFF-29FB-15A672CDE495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슬라이드 번호 개체 틀 1">
            <a:extLst>
              <a:ext uri="{FF2B5EF4-FFF2-40B4-BE49-F238E27FC236}">
                <a16:creationId xmlns:a16="http://schemas.microsoft.com/office/drawing/2014/main" id="{EDA87B35-37AC-F00D-2D42-3A9E79E8E76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6" name="슬라이드 번호 개체 틀 1">
            <a:extLst>
              <a:ext uri="{FF2B5EF4-FFF2-40B4-BE49-F238E27FC236}">
                <a16:creationId xmlns:a16="http://schemas.microsoft.com/office/drawing/2014/main" id="{7B2D8077-27CA-EA9D-4D84-53495EB489A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3C1117A3-2F2D-B25E-02FE-DBF580B0E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29AA1BA-848C-FC04-2D62-BD4FF6B0A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9597F6CF-C1C2-CA14-1A3A-9C20DA04756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EACAEE3A-26EE-EBF6-440D-118609BDF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14349933-E17C-9F57-C94A-6F5525BFB48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2C13D60-36CF-B44C-2462-621B832C7E7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33456FC1-6D11-0427-AF22-D4C8A86B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306B1FCB-F544-C327-F48C-7EF6D25995B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E29635E-32EB-6725-8005-B9C7462FE97C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7EABCF50-0AC5-9FB2-F36E-6DB21AE5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6B95F7A8-E8B5-E715-07C3-1387A974CD0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0EAD49B-A640-9784-CF3B-20D36099705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99A0AB4-145D-18D2-2437-A4C2052F191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A2B5AC-4CF8-13A8-B7A3-4CDE95C41D0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1" name="슬라이드 번호 개체 틀 1">
            <a:extLst>
              <a:ext uri="{FF2B5EF4-FFF2-40B4-BE49-F238E27FC236}">
                <a16:creationId xmlns:a16="http://schemas.microsoft.com/office/drawing/2014/main" id="{925C946F-E21D-DA23-AAE9-22F959BFA22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AFFC78C6-885F-BDBA-1E18-FDF26AA70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1F05056-4B8D-F344-BC07-98739360290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B8F474F1-8818-E8C4-8C6D-D4BD39FB6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3CDB081-A6EC-FA64-A6F1-0376C3C14E34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6" name="그림 175">
            <a:extLst>
              <a:ext uri="{FF2B5EF4-FFF2-40B4-BE49-F238E27FC236}">
                <a16:creationId xmlns:a16="http://schemas.microsoft.com/office/drawing/2014/main" id="{54282A86-B537-8E38-94C2-BD763953E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5E72A94-F45C-1D21-0A08-C40D7A8A453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9B1DE53-0FB7-0FAD-A530-DC4E70E0A57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AD271DFB-899D-58E1-6383-1E47EF907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C8DA3A04-5A12-084D-49E3-F7C48FD3083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64A6391-119C-3E69-588E-742A79F1456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027C34F-A325-27A4-7429-A6558F0830D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0E9AD7A-4446-8D28-D138-B0552AA7D183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00F6EAE-5E59-A3AB-2097-1BD90A12AAF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27C187B-EF90-1DA5-BC2F-B97331A6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1DD06130-AE6F-5551-F3B2-48F48358E0F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182D99C-040D-997A-AE46-9C432D572344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1DA02EB6-A9FD-EE4F-BA6F-5E11E1CFD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4B03F04C-D6DE-453A-2896-FC9C55003EA3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0D218B-3E7C-B4D5-30CE-B79AD124FD15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B5E94B57-06E9-9201-6BA8-C1EDA2AD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028" y="6361089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CC355C98-9977-0C02-527A-D02C780E6401}"/>
              </a:ext>
            </a:extLst>
          </p:cNvPr>
          <p:cNvSpPr txBox="1"/>
          <p:nvPr/>
        </p:nvSpPr>
        <p:spPr>
          <a:xfrm>
            <a:off x="7553203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627" y="1715784"/>
            <a:ext cx="1588063" cy="158806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254241" y="903883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27347" y="972455"/>
            <a:ext cx="33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a picture and send data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6" y="659619"/>
            <a:ext cx="4094636" cy="3301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69" y="1399014"/>
            <a:ext cx="1620147" cy="91133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7" y="2910562"/>
            <a:ext cx="1724895" cy="17248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6" y="3805872"/>
            <a:ext cx="1273215" cy="12732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22" y="4271415"/>
            <a:ext cx="3469753" cy="1943062"/>
          </a:xfrm>
          <a:prstGeom prst="rect">
            <a:avLst/>
          </a:prstGeom>
        </p:spPr>
      </p:pic>
      <p:sp>
        <p:nvSpPr>
          <p:cNvPr id="34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8190093" y="4740834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8178277" y="242593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658" y="4315083"/>
            <a:ext cx="1462098" cy="1462098"/>
          </a:xfrm>
          <a:prstGeom prst="rect">
            <a:avLst/>
          </a:prstGeom>
        </p:spPr>
      </p:pic>
      <p:sp>
        <p:nvSpPr>
          <p:cNvPr id="37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 rot="19996274">
            <a:off x="2344935" y="2701109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 rot="1603726" flipV="1">
            <a:off x="2303340" y="430438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95" y="4252101"/>
            <a:ext cx="1588063" cy="1588063"/>
          </a:xfrm>
          <a:prstGeom prst="rect">
            <a:avLst/>
          </a:prstGeom>
        </p:spPr>
      </p:pic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4BDEC1EC-F34D-0C05-34B9-26CCA35A5D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B2552146-E408-040D-4228-3747AFB189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슬라이드 번호 개체 틀 1">
            <a:extLst>
              <a:ext uri="{FF2B5EF4-FFF2-40B4-BE49-F238E27FC236}">
                <a16:creationId xmlns:a16="http://schemas.microsoft.com/office/drawing/2014/main" id="{61490BD7-CBFA-E503-E906-A9054E7B8F2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3196B190-D956-3327-18BB-3AFEB2517ED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슬라이드 번호 개체 틀 1">
            <a:extLst>
              <a:ext uri="{FF2B5EF4-FFF2-40B4-BE49-F238E27FC236}">
                <a16:creationId xmlns:a16="http://schemas.microsoft.com/office/drawing/2014/main" id="{91CB570F-303C-BD0F-6FB5-6921656366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C38D5D72-4495-E74C-8066-F070C48B325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CF06E853-11A3-C547-BD5A-FFA051879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205FF4-5F9D-7932-46DD-B711E6272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C86B89B-C48B-7AE1-7977-4BE95750C07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33F88461-5797-03ED-4055-0485A87C2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3B62923-D8EC-41CE-B9D9-363BCA27DA9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56F2E5DB-F87A-4D49-CD0F-D9CBE0C26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7A123DC-9A16-0E56-9AB1-DB02F01589B0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AA67E90-45B7-77C4-9369-231433DF4ED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C5F8A260-BD05-B896-68EC-9B9ABBA36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0AD000E-2B7B-900A-06A2-F029E71988F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64C6592-C46B-4A5C-4F89-B320DE59E5F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EB13827-6242-CD51-638D-009B2D6DCC3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5F82672-1754-E3C8-6FED-83D038A65750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E0B34CC-817D-54F7-3FEE-0FF7936DAED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슬라이드 번호 개체 틀 1">
            <a:extLst>
              <a:ext uri="{FF2B5EF4-FFF2-40B4-BE49-F238E27FC236}">
                <a16:creationId xmlns:a16="http://schemas.microsoft.com/office/drawing/2014/main" id="{27CBFDCC-F785-7441-AE78-2CFABC8F97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2" name="슬라이드 번호 개체 틀 1">
            <a:extLst>
              <a:ext uri="{FF2B5EF4-FFF2-40B4-BE49-F238E27FC236}">
                <a16:creationId xmlns:a16="http://schemas.microsoft.com/office/drawing/2014/main" id="{BCE45E91-979E-6582-49D6-3F4CCF242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F42463F4-9E0F-B64A-D374-822418D8A3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3FC1D95-FB70-C931-6AF8-7FAB6D0AD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7406AAC-C20E-3AA3-F29C-08C280153F5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1DF4229D-D32E-8E4F-6362-96F7AC358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3A6AD92-36FE-3ED5-D54C-1FD579752FF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8DB8B9E-606B-2D43-06BB-CD0D89D123E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78F3E654-EAA8-D06D-DAE7-60A74C84A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21376B3-C244-0BB7-6D16-1F3F26950A3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2111B9D-E7F0-46CA-E48B-C03E2B8C9E9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DF3BFCE5-9995-CDCC-A936-C1D5B546C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AFC9F0E-B350-96A4-B909-B8BB1CBB14A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9E33DD2-CAF3-67B7-3D7C-7689DECA459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BFDA41D-76C9-6275-5FFE-7661A87F6C9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AEB3887-C851-6D9F-646B-58550643E43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8BBE80BC-D756-795B-20EF-036B663ACA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523EA23-417A-28AA-F758-2AD89767DC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494F4E3D-4D4C-CD29-3AC1-32A465CAF86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01493B3B-53EE-B052-B836-43878E7B1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8E31CC8-A9C9-01EE-F3AD-96730557558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0503EDBC-53D9-6007-C0A6-D8ED81BDEC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19310B23-529C-2EB4-51D1-CA849DD004A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60B1653-E8C1-4E86-534F-EAD34C6933A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B2395B39-F88C-CB7E-3306-F5D64D58C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BC92157-D1CB-7A0E-50F5-E42377B5AEB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74A896-76C6-C853-EF54-4CAF8176DF0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80B38E3-E27C-FF04-ADD1-0222DA91F26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92EF96B-2A80-2110-46D7-C9FBCE62892A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EBA8A41-ED63-E037-ADA1-8F961290B74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1FD71D33-C763-3E0C-BB83-B7E26D2EF9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BD047B4B-5112-7D52-0A0F-535C9F4B7E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1C0DFF6-889A-F153-F340-8AF49ED98FF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4E4DE12-B850-8FD3-3E8F-8251ECA1F64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28B05D1-B17E-A512-921B-9B8F11B0F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D38D0863-3D99-1298-6A44-C4F3F8C703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6C4013B-5BE9-018B-1277-906B69EA63E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EBC7CCF-8533-7DC8-AED6-54AD63C439C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7851A788-79A7-8A96-954C-EDB47EDCF0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48FD4599-4262-2BE6-8342-83511CBC763D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E7967286-3848-3AB2-8B80-EF19D8A05741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슬라이드 번호 개체 틀 1">
            <a:extLst>
              <a:ext uri="{FF2B5EF4-FFF2-40B4-BE49-F238E27FC236}">
                <a16:creationId xmlns:a16="http://schemas.microsoft.com/office/drawing/2014/main" id="{F95AC572-B273-9790-A4FA-F600354A58E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43" name="슬라이드 번호 개체 틀 1">
            <a:extLst>
              <a:ext uri="{FF2B5EF4-FFF2-40B4-BE49-F238E27FC236}">
                <a16:creationId xmlns:a16="http://schemas.microsoft.com/office/drawing/2014/main" id="{A8DB0896-E825-D25E-C998-36DB327BDC2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2640FD91-115A-52C7-E58F-D0DD0691380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슬라이드 번호 개체 틀 1">
            <a:extLst>
              <a:ext uri="{FF2B5EF4-FFF2-40B4-BE49-F238E27FC236}">
                <a16:creationId xmlns:a16="http://schemas.microsoft.com/office/drawing/2014/main" id="{54107F4D-A399-AE43-7EC1-D844EE65E1C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A36497A5-3115-F396-2537-08593AB4AF3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61B65D9-2DD6-1538-0505-D2AA9CEA11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2774281-A0FE-9FF8-FC7A-437612D27D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698BEB83-D30E-EF97-FC35-A0AC7079945A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510ADA6-5690-EB56-91F6-D438594BF0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70558AB-1B2D-5723-50A1-44763F498CD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F605B4C-108E-0219-DBBA-FF2F40113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CA93DEBE-60E5-7EA8-E07B-B0F47C705E6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E007496-9F35-A862-ABF5-444621D863A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CBAC6FA8-F924-25DE-9EA3-8CE1845E79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636EE14-48F3-0DA8-2383-9F625BC68E4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A9F48C-5886-6461-0109-4F2585D6735D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1965193-FCFA-86C4-A0A4-99E4B4ADED3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87C0F32-CC2C-B882-8544-1ABBC0372050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C0922AD-8AD7-685C-B7DC-F213BB18B9D4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슬라이드 번호 개체 틀 1">
            <a:extLst>
              <a:ext uri="{FF2B5EF4-FFF2-40B4-BE49-F238E27FC236}">
                <a16:creationId xmlns:a16="http://schemas.microsoft.com/office/drawing/2014/main" id="{234FF8FF-4466-13C1-D5DD-E53646118B7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62" name="슬라이드 번호 개체 틀 1">
            <a:extLst>
              <a:ext uri="{FF2B5EF4-FFF2-40B4-BE49-F238E27FC236}">
                <a16:creationId xmlns:a16="http://schemas.microsoft.com/office/drawing/2014/main" id="{8F215F6A-2895-0825-6C47-74AF4A3492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D3B91290-0DAC-DB7B-26AD-F2483B2E6D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08FA99DB-5EF2-874D-A5CC-4907FE940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3FD6349F-420F-9C68-6691-AA8C41CD205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BC215773-FF16-4E4A-3CC5-AE88CAE17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DF927698-E9F0-094C-49DE-F3750B7B602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2D00165-2CFB-F86B-60DE-CC9796B51E4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6F64B0E6-6702-E7A1-DF83-4E0A4BD87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32A0E3F-14D2-6C1B-1782-43B6A699319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E344C28-B943-039B-08BD-D3BC065DCD3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B78BEE75-2724-8048-C5B5-272139264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DB6CEFD4-FAE7-93CD-D886-DE2B12B8E44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FC53DF1-D224-CBDF-1387-3A1BFA918EF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B002644-4001-7F12-174B-13686C07AD69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9AB7895-E7F1-0D4D-E992-7EF8D604268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7" name="슬라이드 번호 개체 틀 1">
            <a:extLst>
              <a:ext uri="{FF2B5EF4-FFF2-40B4-BE49-F238E27FC236}">
                <a16:creationId xmlns:a16="http://schemas.microsoft.com/office/drawing/2014/main" id="{F3B158EC-F0C3-0E02-266B-53607F56DB5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285D24B9-D006-7EA3-71A0-967D89FC6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B39E0B6-428A-6278-1F6A-24E2C8B8194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79090A3F-C8F8-1BF8-3D4E-168F4BC4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160008B-5F94-93A6-CEFB-9DA4B450E75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2" name="그림 181">
            <a:extLst>
              <a:ext uri="{FF2B5EF4-FFF2-40B4-BE49-F238E27FC236}">
                <a16:creationId xmlns:a16="http://schemas.microsoft.com/office/drawing/2014/main" id="{0C1F543B-B626-809B-AD3A-3D716C65CE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19BAFE4A-7C87-C822-25AD-01D88EC210A7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90F2CC9-E501-A80D-75B3-CACD52EDC8E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52A5C261-7251-0C85-2F9C-5EC43D007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B656C19A-87B2-E475-02C3-4AD9B7F785C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F853D91-0ACD-38DD-3217-E406935E8E0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7B14907-934C-8AE7-A05B-5A9C22C924E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F1C395B-717D-A700-D23A-503EDD68985A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1E14ED3-250B-63B3-9438-5E952DD2542E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7CF04FD4-05F2-9A0A-3689-D8369095F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D9645350-FF92-8081-8335-3408929DF08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3120E02C-8FCD-366A-B006-1CB0205215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AC80840C-576B-9AF7-4F38-07A626439C42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86D37AA-BFB7-3F42-45DD-DCD09D92C0E5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50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44" y="1286018"/>
            <a:ext cx="1462098" cy="1462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81" y="1222071"/>
            <a:ext cx="1588063" cy="1588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915" y="2946051"/>
            <a:ext cx="4078605" cy="1643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42" y="2851831"/>
            <a:ext cx="4806332" cy="14459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72" y="4348868"/>
            <a:ext cx="3919216" cy="18235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77" y="5492707"/>
            <a:ext cx="533400" cy="485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80" y="5832389"/>
            <a:ext cx="257175" cy="180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885" y="5295814"/>
            <a:ext cx="133350" cy="219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82" y="5641889"/>
            <a:ext cx="219075" cy="1905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36" y="5252951"/>
            <a:ext cx="238125" cy="304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76" y="5225011"/>
            <a:ext cx="381000" cy="228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57" y="5706375"/>
            <a:ext cx="409575" cy="276225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248400" y="5008880"/>
            <a:ext cx="2316480" cy="155021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814127" y="5008880"/>
            <a:ext cx="2316480" cy="1550212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13318" y="4721563"/>
            <a:ext cx="386644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443826" y="4787421"/>
            <a:ext cx="105708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 err="1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NonPest</a:t>
            </a:r>
            <a:endParaRPr lang="en-US" altLang="ko-KR" b="0" cap="none" spc="0" dirty="0">
              <a:ln w="0"/>
              <a:solidFill>
                <a:srgbClr val="64565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Format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79" name="직선 연결선 78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0F4074-8889-E474-FF4D-AD9B98E3487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DA00ADC-4B0C-8557-576E-8167EB04A8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DD8033D-17CF-CBD0-CCB4-6044B2DE1E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E74E3E83-B56E-F513-7663-5F8E85AD9E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AD71EFBC-FD17-CD35-9C06-12A015AB24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B8F194F-8011-F9FB-F536-32E35E222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67B2DA-9B9E-C4A5-B7F8-3202522EBA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B5E0C-B95E-3629-82A6-EAAE7C5364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552381-1D63-BF68-721D-6451D5FF73C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623D0FC-32C7-765F-261D-47EA4EDF51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004F6BB-A86C-3B21-E82C-01E4991BF3F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733E387-1152-9FE6-0274-5523EBE15F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8784C5C-E9BD-78D5-B1F8-F40F7BFC301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4B150A-F596-3540-3127-66808A1051F9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C92DE56-A4E2-62BA-52DE-A176F30981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05F6F78-51CC-B221-F21A-027FDD3DB9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768B28-0075-B652-FCD3-0B8470AC6C8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45F7C1-1BF2-223E-F88F-9AD4839B48F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689A92-F043-5B82-53E1-50FA821ABD5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1BDCB5-88F5-D74A-6D94-F05C586062E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슬라이드 번호 개체 틀 1">
            <a:extLst>
              <a:ext uri="{FF2B5EF4-FFF2-40B4-BE49-F238E27FC236}">
                <a16:creationId xmlns:a16="http://schemas.microsoft.com/office/drawing/2014/main" id="{B43D2851-EA55-3243-B7E3-E9729448E26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528E7161-351B-6768-0B11-01546D3B4E8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슬라이드 번호 개체 틀 1">
            <a:extLst>
              <a:ext uri="{FF2B5EF4-FFF2-40B4-BE49-F238E27FC236}">
                <a16:creationId xmlns:a16="http://schemas.microsoft.com/office/drawing/2014/main" id="{7ED0C3D6-D9D4-1749-8C1B-D2A065ED44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슬라이드 번호 개체 틀 1">
            <a:extLst>
              <a:ext uri="{FF2B5EF4-FFF2-40B4-BE49-F238E27FC236}">
                <a16:creationId xmlns:a16="http://schemas.microsoft.com/office/drawing/2014/main" id="{DADD5DA5-BD52-C2A4-E32F-FE76CA16D0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슬라이드 번호 개체 틀 1">
            <a:extLst>
              <a:ext uri="{FF2B5EF4-FFF2-40B4-BE49-F238E27FC236}">
                <a16:creationId xmlns:a16="http://schemas.microsoft.com/office/drawing/2014/main" id="{08F6ECAA-D55B-2186-E1DF-6FFBC9FFF7F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09F70BCA-603F-A4A2-7887-1F3F8BEA7B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E35E2A9-F120-9887-8662-BA4E8C0B58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C5FC5A7-103A-D12C-770F-11B723321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2A76C5E-5559-512A-52F8-806EA65D09B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D7D702A-E314-7337-E9A8-1513F0E3C1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EC29155-6A10-E784-C42D-65F182791F1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4CCBDC3-CE2A-8B9A-C141-5968D33422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62FB84B-9B55-9DD9-6B82-90F64C3EE9D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9B33D31-7CBA-92BB-786A-C1CA2007E67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3A84A36-6A84-842C-A0BC-B80F14E2F4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D822170-2BBC-0D9F-3286-7AF83C05CC0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2D5603-3AE7-504A-BC6C-3B6BE7D3042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DBA555-0B64-8E84-358D-BE0425CBFE9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049828-6921-B020-4234-1C5D753CE17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8FC403-C186-7120-583F-A8BA136F0BE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슬라이드 번호 개체 틀 1">
            <a:extLst>
              <a:ext uri="{FF2B5EF4-FFF2-40B4-BE49-F238E27FC236}">
                <a16:creationId xmlns:a16="http://schemas.microsoft.com/office/drawing/2014/main" id="{E0A1C382-5A40-40F0-1E18-DD6283FB5D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ACAD94D-6177-F76E-2B8B-EF28024782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10A5E8C-7405-6BAA-DE42-ED22599961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8C4FEE1-DF87-A743-6B08-F9BB5AB5E6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91464A2-B08B-1A9D-AE9D-14C796728BD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5CD2A3B-37C8-BA88-0217-C43EF3B752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2768430-6F46-83F7-7E2D-6D73C38D6E4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DA83B75-7FF9-539D-93B9-C4E7BC2E4E5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4A3E453-6A80-44E0-2716-7CF505F498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C88C565-7FCC-3FFC-5EDB-EDD64790746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8D0E2C4-555E-FDDC-1D8B-829CDD6A44E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212CF539-91A0-BE3F-5DAC-5AD4B7BFEB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E90D0F4-92E2-E776-0F9A-B48C965D751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52CB07-B317-2033-A0B6-1BA984AED47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1ADEA12-ACF2-B22C-233F-2FEEF567973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835AD41-3E1A-17F0-235A-F1EDC3C0040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00" name="슬라이드 번호 개체 틀 1">
            <a:extLst>
              <a:ext uri="{FF2B5EF4-FFF2-40B4-BE49-F238E27FC236}">
                <a16:creationId xmlns:a16="http://schemas.microsoft.com/office/drawing/2014/main" id="{93CB0A83-40DC-6781-9B63-F916A6265EE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41518D7-3DC8-8FD8-2FBD-76160EA864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384C1BD-2F5F-FB96-0463-7E5A9DDB059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0E9E6B7-5C92-1D39-F4A5-AE5995AF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21B7FD-7568-43F8-3136-9B6C43A7B30D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8CA47097-94DC-0FC1-0BF1-E0B0303805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7F99636-4911-8831-6A4B-04F1D6639D7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F6A2A47-8D3E-7F51-6939-F189F3A7063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825BB0BA-B124-8AC6-9273-F177F4685A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D6915C2-3350-18F6-47AF-189BFA2DB91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42D6215-4783-6A63-5FED-EB4AE5CEED2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769F76-BCEC-38BF-4D9C-7F92E2D2197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A94337-3B9E-C917-7AB8-4C04BE5A844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FE3F1D-FF73-3551-00A5-DC2C8E5DD74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A4C2FEF-02EF-E4C6-F3E6-FC6BF920E8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A07D1F9-53F7-2B88-44C8-E08706A340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17ED084-948F-CD09-D1D3-C05F10A2903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96028F-7BE7-6CC3-8B76-210D654284D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B38FC5E5-09BA-3679-AA69-00A07FEF91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46DE11F-F8DC-36C7-AB17-D66483219A0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E5F294A-87CC-BE5F-0175-746FC580A07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EF1BB9-B216-5886-8FEE-C002A1D34CC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5B68FF54-F8EC-5E1E-B784-6E27470E3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AF379B4-5519-7D8D-AEBD-10753AE61D8F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4F97B0B-3EC9-504E-ABBF-923BF2DAA22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슬라이드 번호 개체 틀 1">
            <a:extLst>
              <a:ext uri="{FF2B5EF4-FFF2-40B4-BE49-F238E27FC236}">
                <a16:creationId xmlns:a16="http://schemas.microsoft.com/office/drawing/2014/main" id="{6F51C50D-8818-18C8-A49D-F7BA9D90EE6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26" name="슬라이드 번호 개체 틀 1">
            <a:extLst>
              <a:ext uri="{FF2B5EF4-FFF2-40B4-BE49-F238E27FC236}">
                <a16:creationId xmlns:a16="http://schemas.microsoft.com/office/drawing/2014/main" id="{84B9F73D-B3C6-F352-AC81-0D34B9CB46C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슬라이드 번호 개체 틀 1">
            <a:extLst>
              <a:ext uri="{FF2B5EF4-FFF2-40B4-BE49-F238E27FC236}">
                <a16:creationId xmlns:a16="http://schemas.microsoft.com/office/drawing/2014/main" id="{2165BB96-BEFF-7352-1567-ECEB4FF657B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슬라이드 번호 개체 틀 1">
            <a:extLst>
              <a:ext uri="{FF2B5EF4-FFF2-40B4-BE49-F238E27FC236}">
                <a16:creationId xmlns:a16="http://schemas.microsoft.com/office/drawing/2014/main" id="{FE0354A7-C639-62B2-35D8-8A74C78D87B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3F42B46C-406E-6D57-DFD2-6928B32F978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0CC29986-8DC4-4E4F-2D78-DC1F8A1077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C8F0CADD-CF3F-FDAB-97A4-33AB674020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A758D1C-E8AD-0703-4F75-4C7B07D799A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FE1ABF52-9933-8BFF-153F-830960AC0D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170977D-D490-B03A-998A-0D337D0936B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417CF819-E6F1-88F7-FA9B-6B85D63335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8EEF01D7-1FE5-B416-9CC9-7D3662975CD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DF8304D-AAD7-517A-526F-7B6523169B7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D3F03B71-9BCE-4BAD-74FA-67790B958B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C70B24FA-2BE4-4166-1A5F-66E4CB3359C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CCE567F-6F20-B5DE-8CED-9593F934B47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A67A6BD-D9B8-45F5-BEC3-0D285F3F6B8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5F244F5-F39B-854A-6715-4E3BD40D6308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60CCC36-2A74-033C-17CA-98712AFC24B5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292A34FD-E019-4313-83E0-2C6A5F3EBB5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45" name="슬라이드 번호 개체 틀 1">
            <a:extLst>
              <a:ext uri="{FF2B5EF4-FFF2-40B4-BE49-F238E27FC236}">
                <a16:creationId xmlns:a16="http://schemas.microsoft.com/office/drawing/2014/main" id="{213D1180-EEE1-7BFE-58DC-DFF57782E7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18EF9072-CCFC-542A-3502-5DFE1AADA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058B3C39-405D-E09A-A580-13F89661A3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0D77D3F6-33B0-BC86-9849-78D9F4C722EC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8B880C16-8CC6-A60E-6818-19CECFF15D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BA8A3B3E-47D0-CEB3-74E1-C4C966457C8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8FC7EE-815E-2B85-C635-6520307F1AB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05CE846-398F-58FD-F187-80E9FCBEB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DC7F73D9-6C24-D23A-8BCB-838B3786E7E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D33D30F-BFDC-A540-5E0D-127F124F29E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F29F188C-B27F-FBD5-E3E4-36C147BD8E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42383E04-551C-A044-7B5E-C2483824B0F1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12878C3-E268-1F9D-B7DD-FABC3D8BC98A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2ABBB5-5018-33FF-01E7-A0979577BB4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85C1AD0-02F3-77B2-1093-65908D2E74B1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60" name="슬라이드 번호 개체 틀 1">
            <a:extLst>
              <a:ext uri="{FF2B5EF4-FFF2-40B4-BE49-F238E27FC236}">
                <a16:creationId xmlns:a16="http://schemas.microsoft.com/office/drawing/2014/main" id="{72F66031-E80B-CA73-A089-A35D8040F2E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FF55E16C-FE05-5269-A751-A9192771E8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39869B1-9685-9378-1E98-312CCFE8CBDD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3208A25F-AAC0-23FB-8CCD-0E281747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5012577-5E8A-6B5E-A5D6-B83BE79B97F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C373DBFD-0442-4879-7DC0-646C774C0E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D51213C6-7E2B-2A61-4440-64EA43E0C37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5E14B66-EC09-3AF5-28E7-137A4C0E32F7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AF22AC84-547C-3CB6-3A61-07E3321385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AC0B419-CEA0-7517-8C8E-D134E064437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5EEA13C-56B6-C7E4-4023-A51330C3D69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383423E-E417-0502-A96F-C32471B8A7B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6901812-0A39-76A2-5E48-B77EB1DBD6CC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8EDA7D3-16DC-3F18-FFA4-2A1401DC825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46FF56CB-AC14-10A0-8278-E13FD2DCA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51D3531-D0F8-4933-8E0E-B09E422EA64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414FF204-A03A-68ED-DAD0-B560EC1BA0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51CF32-BC4A-2C1E-72DE-0E8069B2762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364E903-5118-5791-A9C7-12C18010469F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03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277425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전용 사진을 주기적으로 찍기 위해 필요한 프로그램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2896D60-6DE8-7351-EF5B-C5620DFDFB5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3F4A7CD-6686-37EC-24DD-39932983B9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EFB34A8-CA19-CEA0-BD4F-C2E41B7A978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157AF40-0EBE-9FE5-6B23-4023353EE2A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AE1724B-C1DA-82F0-7721-229D2DF796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29DC34E6-1BB7-3FCA-AF6F-4F92AB7B25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4D03C3-96AE-42BE-00A5-28605474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0C4DC5-A8B0-B5A2-D56C-EB02D80DE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1FF95C-BCF1-AC18-CE9C-C322585F49F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938F12-BAB2-FC7A-820B-96B26E8D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7F2821-4606-B7D6-8833-11C4A3DC865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B5567E-A178-1829-1B43-B56FC06F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51F3C2-10CD-435C-774D-D5949F0B236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1F58B1-E56E-CF44-1A51-A4009430FFE9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B6BAEF-455C-1231-D952-436DD869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82C0FF-2714-4DE3-609E-05990261DB3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FAC732-5D3C-D2C0-96F9-02549D2511B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61DB78-D6D5-9CBF-0D76-B8349808F6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CF049D-299B-8B46-F7E7-DB1AFB62B265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7B3CC2-2AA6-676A-3CF7-62DE762D9F25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84BDC8C4-46D6-2966-9941-5534AAF5F0C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CEBA379F-5E0C-BB0C-B8BC-B5AEB460CD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6AA8F4D0-D8B4-C385-88EA-DE6BFC5EC13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0D89481E-1926-969E-1341-31AFDCC0A0E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CE675A91-599F-8BE6-EC25-E78D0495D3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68A52E90-83E4-730A-822E-995824BDA3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BC4637A-3A27-FFA4-BBAE-EA67C76A5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C324685-DF7F-D283-F25B-1FDE5198C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5F0E4F6-D485-969A-CC70-16FB11BAF42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5E95A48-FA40-009F-A1E5-FC8EF6C8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B54CB10-52E9-35A5-8CE5-98316B90AA6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C233302-8CAF-F394-F105-B4B2EF24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4AC21E-CFEA-EF24-09F1-C18C80C6424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EDC6B3-2ABE-5E17-D4C2-89794C06EB1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68DDC5F-99E2-F5C3-5635-E08B2FDB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841301D-ED71-A037-EE27-B55BB1CAFCE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914AEA-CE77-74F9-40DF-37049A378C6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1149BF6-45BD-6679-6ED5-06D75D8536F0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8557D5-0618-B5BA-F550-CC3BF07D0A33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A4841B-A63D-0AD8-2331-3C4F6B8F66FD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BE0928FF-985A-BDDF-C37C-06855340B2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95D111A8-41EC-F9BB-E0AF-84A9413BFC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F5351CA-B665-AE17-D3C0-0BA069AB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32100DA-0698-C51D-C72B-092E5B296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DBADA22-C19D-1891-D263-259D49EFA3E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D342D3D-5989-D1DF-80A0-F24564CAC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AE34FB-825E-60C3-7E3D-563D486CE03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EA41649-5D10-5E3E-A807-19AA2D55085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E9B66D1-884A-19DD-4348-2964F27DE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09C0A3F-B6A4-9928-DA3F-1A876E66B09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05C096-3B2B-9E00-0632-722561FB5FE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2FCA466-DE7A-57F5-C6AC-9ED52B7B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A77F84C7-DBFC-5DFB-F139-C0F189134DF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67CE40-DB02-9C5D-24B9-240827A9AA4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05BECFF-7499-BAB8-EA3E-CEC44A765D7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B86D4C1-5BF5-97C7-97BF-1FFFA4CC9CC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C8BB77B8-B6D5-920A-07C1-9264F66197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9CD0FB5-4E56-6AE4-6F69-A038AB94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319D409-5EF2-92C6-BBED-683E0742C3C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7F6D8F1B-1CCE-FFAA-9A0E-57A00AE4D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4EC800-6204-0A04-84EB-D6800AACFD5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8008E044-60D9-484E-76B8-C18DE8560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2A534F9-9361-DE2C-35EF-A876A0492DC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F91AF9-BEEB-4DE5-0198-4BB43E356BC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89052FA8-B078-0C76-2D71-D5D75CDD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C2F4445-60BD-96DC-22BC-0296047159E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DB4A02-AFF7-58FB-13B2-A7F415492A8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70FB9A-DFA5-B826-47C9-5A49A5F7FD4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13B7C1B-EDFB-832E-1755-AF5F27DE4561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9BA51A1-2B48-296B-3A97-06C0AEE3375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26DD9F73-105E-8084-3C14-83E23565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7D31D40C-630E-37A8-7D54-476FBFB4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5320896-3F32-24D0-89A2-79FE1E2955D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D24F1C2-B31C-2F25-E470-B9168465F9E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D78FBB58-D2A1-CDDA-FCF4-8F4931D53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243ACDDF-9B01-780A-D6B0-9D83D6FCC22F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00BCC0E-FA22-F43B-DD39-7CD1D104CA6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A35C2C-5DCA-9031-7DC1-930FE9E78FD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4F7C274-1C6B-B293-54BF-EE1B2EA6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B0E3D9B-2FAC-46AA-1F02-0F9AA183D1F6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05FF53C-8DCE-CBD8-1DF0-2D4743027953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AB901EB0-4E60-E633-1DA5-198C0CFF62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D4743FC6-D0FE-BBD2-E11D-47F01A5C78F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29B4A29C-CC2F-95A2-BD3E-5CC20E81C7C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F5248673-8D25-3A38-2765-B887B696F77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23C627FA-73DB-0A99-966D-256F0E65FCA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09CC87DA-51F9-FBBC-727B-F3A08B73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C0DBDFF3-B86F-49F4-8577-83728D327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856597B-A84F-8D81-580C-113ACD95AB2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02ABECC-95F7-E041-1818-9DC29AF2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F1D27E5-170E-B64A-CBA4-4AA78C8B18E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B221FA54-F91C-E750-5E33-2EBE81D4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22CB910-FE5E-4525-21DC-6BE95D4225D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43FAB8-143F-4A44-DC36-1B758202711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083BA0B8-2F00-7723-ABA1-9B55E9A3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D64470D-583C-7F31-70E7-95B72B67483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BF6434C-A270-A6F3-5FE8-3BAE43B64EC7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5999B91-F110-BC89-4273-D310DF131F7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E75361D-1854-7333-7749-205EFDB4D16F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06F81F1-9C77-1A5B-E501-AD03DFFB319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F8545EB5-A089-34C0-75AD-74A7E74649B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04C91250-72F8-934B-F5A9-D83BE3FFF16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5EAA8376-772E-C152-20B0-94441FA6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091F70D0-3AD3-A800-B745-E185154D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1613967-AAEC-3111-27C5-5B81D45D3CFC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2B260162-5870-75EE-C38C-91915202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C0BA77A1-E34A-7ED7-0B72-0AA66B4D317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6925969-AD8C-1D6C-3DC3-84F801B0DE8B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7B51D3CE-B5F5-79E9-C382-41EF1FF3E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EBEAFCAC-BF82-7432-A139-89B0962141C3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11CF6FE-8F79-9C76-9D08-552672FAEAD7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365668C5-BD4B-6F47-C07C-F8FE7124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9F0A30D3-E2A9-2455-E618-4A79C6FE2A5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91171D6-B462-9448-1460-07384FA6A22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3A118D6-749B-7406-035E-EA949448A30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3F31B72-6FDD-5E9F-A77F-BCF56F028233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5C98C090-9C18-08D3-9C5A-8DE1E6EC277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472AB7EA-9503-D9D7-9399-78ECEC67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156F4C3-AA1F-DB8A-7BCC-DCA894FFB39B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952A4007-E9A8-705A-0998-038F119A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9448F1-9DF6-052A-35D8-B782D1EE25B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B73A9216-AFFB-BA28-D6EC-E447CCDF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7EB113C-DD30-DFD7-4D02-F3A76E7B6E3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AA49B5E-A98F-B7F6-83BA-205461B45FA6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2BCAE649-9244-0194-54A2-6AEDB261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155C7FE-70D6-9780-CFBD-317AFB392DA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94B920E-22E6-D4F9-0556-E7181A2705B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47B38FC-AD98-C6FD-A62F-5C60141E8E07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DA10622-883D-DC41-81D8-87760B59B83F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D1819A1-3DDB-DCC8-A9B4-83828FA7868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3C9AFA17-CFC8-72C6-56C9-39A3C24A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8A79E200-54AD-BFAD-87FC-2E415CE6A79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E9371541-D11C-7725-E255-1BD0C36C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F848BF0F-88A2-52C3-ECCD-F5611BE88C0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4E86DD4-8D28-9D4F-D1C8-9DA29285C664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61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4880" y="3110186"/>
            <a:ext cx="1917028" cy="1724641"/>
            <a:chOff x="378142" y="1520779"/>
            <a:chExt cx="3114675" cy="2333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142" y="1520779"/>
              <a:ext cx="3114675" cy="23336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78142" y="1795099"/>
              <a:ext cx="3114675" cy="20669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75292" y="3112104"/>
            <a:ext cx="1860355" cy="1635147"/>
            <a:chOff x="2585847" y="3020559"/>
            <a:chExt cx="2479167" cy="194683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847" y="3020559"/>
              <a:ext cx="2479167" cy="194683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585847" y="3248416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721" y="1237360"/>
            <a:ext cx="2187694" cy="20948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015" y="1742785"/>
            <a:ext cx="2341353" cy="11216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718" y="3948559"/>
            <a:ext cx="1981392" cy="189443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639594" y="3642307"/>
            <a:ext cx="1862805" cy="481637"/>
            <a:chOff x="5190414" y="3642867"/>
            <a:chExt cx="2479168" cy="5521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3707" y="3642867"/>
              <a:ext cx="2292585" cy="55217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5190415" y="3674966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90414" y="3887427"/>
              <a:ext cx="2479167" cy="2130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7267848" y="2861508"/>
            <a:ext cx="2250567" cy="2291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-83351" y="4929683"/>
            <a:ext cx="24882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프로그램을 </a:t>
            </a: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실행한 정보가 저장되는 곳 </a:t>
            </a:r>
          </a:p>
          <a:p>
            <a:pPr algn="ctr"/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575426" y="4943789"/>
            <a:ext cx="16600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name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따라 저장</a:t>
            </a:r>
          </a:p>
          <a:p>
            <a:pPr algn="ctr"/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4058396" y="4952560"/>
            <a:ext cx="3025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이미지와 </a:t>
            </a:r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나방수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폴더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8005814" y="5992571"/>
            <a:ext cx="3025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나방수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157927" y="2959487"/>
            <a:ext cx="15195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이미지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7490732" y="3389296"/>
            <a:ext cx="1918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이미지가 찍힌 시간</a:t>
            </a:r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2012299" y="3110186"/>
            <a:ext cx="462993" cy="20010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001908" y="3487497"/>
            <a:ext cx="494166" cy="126686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73937" y="3281635"/>
            <a:ext cx="335756" cy="418734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63546" y="3458836"/>
            <a:ext cx="254232" cy="64089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508310" y="1192592"/>
            <a:ext cx="838870" cy="24504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502398" y="4041495"/>
            <a:ext cx="2025320" cy="1801498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6502398" y="3334562"/>
            <a:ext cx="844782" cy="5516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533506" y="3885997"/>
            <a:ext cx="2065548" cy="625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9577510" y="2820103"/>
            <a:ext cx="169505" cy="30096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9524613" y="1777006"/>
            <a:ext cx="275299" cy="11415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3272A45-CC9C-90EB-DF7A-C16AEE03AE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9F9FA19-C833-8404-760E-A08A40C0D0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17ACEE9-B9D2-7923-54B9-20A485AE94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7F8A82A-63C3-10A7-F121-88122B2BF82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2428980A-254F-4229-DA23-C964242687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46579BFC-0200-FC06-3BB1-55BB8A6CA28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1DF553-0991-53A9-17A3-11151AD4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B6CA9A9-D5E6-0623-6BF8-78F415C1D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798064-9EA8-AE24-2261-D45A2F1D102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D1FB5B-0E10-FFC5-A42B-7453C9560F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A780AE-0323-70C5-938F-263B15C8DC9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51412AC-0BB9-3309-82C4-EF9991E51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8F2077-7B2D-32D9-A78D-6E7946AAF56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3B68C28-282F-E6A7-D107-37774D4BE58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912A225-C2DA-26D9-1FFB-2A78173F9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2FA02B-DE26-A11D-282A-CA49035CB53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DD5C2B-7790-3D94-55A9-8ECBB77C59B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C3BCD8B-1B47-641A-BE89-7A9D03E7A17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3E1B73-44B4-FE31-71FF-2C0B1128E32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D97D371-C419-F767-8463-7F5233D4087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">
            <a:extLst>
              <a:ext uri="{FF2B5EF4-FFF2-40B4-BE49-F238E27FC236}">
                <a16:creationId xmlns:a16="http://schemas.microsoft.com/office/drawing/2014/main" id="{76FAAF16-3B32-361A-EF4E-3EFBE195C3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7" name="슬라이드 번호 개체 틀 1">
            <a:extLst>
              <a:ext uri="{FF2B5EF4-FFF2-40B4-BE49-F238E27FC236}">
                <a16:creationId xmlns:a16="http://schemas.microsoft.com/office/drawing/2014/main" id="{D7C55839-0A70-B89D-9366-2772B808A0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4B72B6C2-9D74-C0A0-E157-166B0FA95B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D991886D-4CBA-0E8F-C89E-1BA39392E3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C9077BDA-ECCD-C108-2DC8-FB789665FD3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F9141B40-D718-5720-F258-975E124560C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7FF8F68-AEBF-BA21-2601-F82D5F2D0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D9BE1C9-9F5B-A23E-D512-30C0064B4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1D51EC-A0EF-D976-6D36-68B34026F7F5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EFC9E44-2681-8FA9-3FFC-E682476AF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49746F7-3791-F7B7-263A-EE8A190BD9A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079C8847-50FE-81C0-586B-240C7451D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D4718B2-E94A-E06C-D74E-1C695CD9DE8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D4E3383-6A17-E7EC-1C4D-1DBA126657B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C2D9E2D-BCD2-ECD3-BDAF-F7BFA373C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1E9BF8D-F897-8D05-BD3D-274E4E147AF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0A8-0C22-5EBA-03F4-4E3393EFA50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700B77C-97A4-2AF7-54A2-CC88151754E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2D542B0-0608-E968-649C-5246D347B3B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20178E-4637-1A2C-830C-E9BCD477893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슬라이드 번호 개체 틀 1">
            <a:extLst>
              <a:ext uri="{FF2B5EF4-FFF2-40B4-BE49-F238E27FC236}">
                <a16:creationId xmlns:a16="http://schemas.microsoft.com/office/drawing/2014/main" id="{BF89E4CC-1468-1819-9024-D1BD1C33176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8" name="슬라이드 번호 개체 틀 1">
            <a:extLst>
              <a:ext uri="{FF2B5EF4-FFF2-40B4-BE49-F238E27FC236}">
                <a16:creationId xmlns:a16="http://schemas.microsoft.com/office/drawing/2014/main" id="{07E9F3EA-8A34-8039-CAE6-5E6AD13C6D5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79FB781-3F81-A19B-577D-54325AAEB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2D56DA6B-981E-141D-66E0-54B03E370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06CE7F-D5BA-FC33-30FE-4A8E845B6D08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C260A2EE-7ED2-FFB4-5E40-709C00706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4A5F906-8124-9DBB-DC4D-D5958DBE456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24DC1BD-F4F4-988F-B44C-C9A135265A7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367DCC38-066B-791E-3036-314B1BDA3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5682DD9-2648-565E-4CF0-DD5D5CA575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EF2242B-9B92-34C0-C0E6-6AD4B00C8C8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28B514F4-8318-94A7-86F1-03140948FB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20E14D1-3E0D-2B40-355B-955151710A8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69A480-4707-1FA9-AD27-32421CB234C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EC83FAA-BD0D-A37B-AC9B-B8F488228E9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35CD80-F926-03E5-AEFF-533BE131ED1E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5261338-6D52-5714-8599-11EA678974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3DFF282D-3BFB-B3E6-6E01-A2498740D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8A60DEE-0764-AC17-AA5D-DA9F91C1A8B6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3AFEF353-09B6-3C58-7DB6-7A68951E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F6D6A1-A51A-866B-D8EC-1D8EF53C8B27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50641582-07D3-169B-4CE9-58CBF6771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5ABEB6B-A2E3-5B9F-4954-531EAFE00E6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40A079-C20E-3FEA-144C-730810D7CB43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0E4159B4-AD77-5D29-99C3-A7E3D9AE2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A021384-E80C-51AC-3B9A-69AA92CF34F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ACF2588-3B04-EB02-25A8-9121E19A290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3FA5714-3130-FFCD-A38E-B19D4226745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EA56DF4-6423-9B12-BC8A-614D6DB90C4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7E9A5B5-E5AC-2607-5E4C-B73B89E6F64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0471D4A1-CED1-170D-0B88-89F9D0389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15BFE6CA-A17E-6A94-A673-7ABDC77F6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D3C27E3A-C0F2-7B63-A390-8707F8E40A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7214597-BDD1-9DD5-BD9D-954CCD329C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F46BAB4-5D0C-8003-C1B1-9D0738DEB6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B4B7076-10AB-F1BE-378B-3EDF162DEF2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1D2F048-4C22-7D27-B687-CC7ACECBD74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4D1B89E-E565-D550-DE59-E3B2F069D14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5C0CF8C1-AA32-E681-FF6C-87DD90F21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139172B-3CEF-B3E8-E505-D9E2F7317BBC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3A219AE-BC55-2E30-FD57-59D8A69C5148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슬라이드 번호 개체 틀 1">
            <a:extLst>
              <a:ext uri="{FF2B5EF4-FFF2-40B4-BE49-F238E27FC236}">
                <a16:creationId xmlns:a16="http://schemas.microsoft.com/office/drawing/2014/main" id="{F38F8112-D9DA-18CF-A2FC-563B55B6118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39" name="슬라이드 번호 개체 틀 1">
            <a:extLst>
              <a:ext uri="{FF2B5EF4-FFF2-40B4-BE49-F238E27FC236}">
                <a16:creationId xmlns:a16="http://schemas.microsoft.com/office/drawing/2014/main" id="{FC75D549-7802-32FD-8C54-8FE561224B4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슬라이드 번호 개체 틀 1">
            <a:extLst>
              <a:ext uri="{FF2B5EF4-FFF2-40B4-BE49-F238E27FC236}">
                <a16:creationId xmlns:a16="http://schemas.microsoft.com/office/drawing/2014/main" id="{C540657A-27EA-AE0A-A36B-36AC36910DF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슬라이드 번호 개체 틀 1">
            <a:extLst>
              <a:ext uri="{FF2B5EF4-FFF2-40B4-BE49-F238E27FC236}">
                <a16:creationId xmlns:a16="http://schemas.microsoft.com/office/drawing/2014/main" id="{967462C3-CEFD-818A-C5F4-121764FD69AF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슬라이드 번호 개체 틀 1">
            <a:extLst>
              <a:ext uri="{FF2B5EF4-FFF2-40B4-BE49-F238E27FC236}">
                <a16:creationId xmlns:a16="http://schemas.microsoft.com/office/drawing/2014/main" id="{0132F623-2F84-EDA8-0F4C-F9DB64CA512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D52EAD68-E069-AD98-5622-8FA04C912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EB56E5C5-A64D-5D0D-BFA1-0155B881F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5F23247A-CF4F-47F0-1C9B-DEC86713ADC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364FB4FE-5B18-4C4D-94DB-EABA166187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E57AAE5C-931B-0D3E-8CAB-0EC381614C8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00CE4B7A-CEDB-73AA-62D1-CB6BCAE73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79DE71AB-96CC-FB49-DA0B-3ACDF8533EE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3B5809D-E6FF-F286-40AF-878A54F7305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A4FCC749-8AD5-2D79-3E8C-DF4ACF67E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B0638F54-395D-6923-92C0-D5ACCE15A55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7EB0DD-61F3-217E-1B82-2BD9B7CEF5A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45BF498-8764-A6E8-7443-F5026D6D841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4292F93-F232-DED2-825E-1457BD4D822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B3977A0-8023-EC29-7EE8-FC42C621D1F6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슬라이드 번호 개체 틀 1">
            <a:extLst>
              <a:ext uri="{FF2B5EF4-FFF2-40B4-BE49-F238E27FC236}">
                <a16:creationId xmlns:a16="http://schemas.microsoft.com/office/drawing/2014/main" id="{00FB54C0-CB3C-1BB5-3C6F-1E6F9BE8CA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8" name="슬라이드 번호 개체 틀 1">
            <a:extLst>
              <a:ext uri="{FF2B5EF4-FFF2-40B4-BE49-F238E27FC236}">
                <a16:creationId xmlns:a16="http://schemas.microsoft.com/office/drawing/2014/main" id="{E302749F-539F-FC88-D767-2C18DDEC5F0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16297A7D-3848-31B8-6E37-764B4B13F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C27CAEA6-5658-CEC8-5EC2-8C871DE57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5B388089-C11C-14B5-50C0-1B129AB46F71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987A1388-0617-3E54-219F-BC0ECFFEF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24BF6859-8172-8261-CD5F-590A0F32DEFA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14D0785-B64D-1CCE-4B1E-9FE01E8F2E5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C2B8C2BD-C8D4-C8FB-F307-7ABFDDD4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88B483F7-A3B3-3224-D214-A7D09019050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010697D-6CB3-8194-B5F5-9AFB7107B0E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147F708C-7200-0AA0-16C0-753E2F347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99623332-F4D2-2ADC-C358-EAFFA64691D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B25297C-2548-2493-4FFB-86B8D4278B1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E6601DB-2C43-503D-F15A-E9309F1C01B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6D890144-C2D6-61E1-B3B5-BC44A1A6F4C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73" name="슬라이드 번호 개체 틀 1">
            <a:extLst>
              <a:ext uri="{FF2B5EF4-FFF2-40B4-BE49-F238E27FC236}">
                <a16:creationId xmlns:a16="http://schemas.microsoft.com/office/drawing/2014/main" id="{E640718A-449C-44CC-C1F3-F07E86D504D3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72C792BC-5569-A9C5-ACEC-8B068B53B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66432F1-C446-E4DA-1E3C-FCBEAF445161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46100272-1764-32C0-CE04-2A22C6153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D38EA86-2949-D5B6-A0FB-163EA44B924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8" name="그림 177">
            <a:extLst>
              <a:ext uri="{FF2B5EF4-FFF2-40B4-BE49-F238E27FC236}">
                <a16:creationId xmlns:a16="http://schemas.microsoft.com/office/drawing/2014/main" id="{29A9501C-665D-CB55-75F7-6136B13C1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3A0B1EA-3B4D-A86F-D124-9069AFF7E6D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77AE29E-654B-46EB-693B-A2D48EB9325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2043E43D-8707-4688-3D8F-1169A09F8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3EEFAA25-7A43-B79D-2F92-AFF90EC4758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9147343-D5FD-2943-A380-6B6524D75F4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DF510BF-F1EE-DE4A-3C8E-5153FF77BB39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3C79A-B34B-AD70-CDE4-DB4177854D29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2CA9000-4C9F-6892-BBA7-2636BA8E5638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40E8F25D-BECE-CF37-08DB-AF793F427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1FC6BC6-B596-8B68-4C94-406F8E14891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4AB6BA0D-70A6-AA45-FE03-6F8BF1C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219DC137-B1CE-A2B1-3F25-765EDBA67CD8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3B6CB66-B61C-3E0B-8EBC-62329F5A84A1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6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63" y="3653770"/>
            <a:ext cx="3575682" cy="2518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63" y="887474"/>
            <a:ext cx="3524250" cy="2800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1" y="1646992"/>
            <a:ext cx="4697161" cy="401355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0250F5-E277-E568-BF5E-41EC89AF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35" y="6393415"/>
            <a:ext cx="1708030" cy="363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CF77E-7D9C-A802-0895-E78F5B7B53EB}"/>
              </a:ext>
            </a:extLst>
          </p:cNvPr>
          <p:cNvSpPr txBox="1"/>
          <p:nvPr/>
        </p:nvSpPr>
        <p:spPr>
          <a:xfrm>
            <a:off x="7569310" y="6382936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FB9F4-D437-BAB0-FC90-6D5AFAE2C68C}"/>
              </a:ext>
            </a:extLst>
          </p:cNvPr>
          <p:cNvSpPr/>
          <p:nvPr/>
        </p:nvSpPr>
        <p:spPr>
          <a:xfrm>
            <a:off x="7577273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32289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프로그램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모두 존재하는 폴더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E5349F-0D58-50E0-0361-F703C8975E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4BEBDDE-62EA-B79F-DF50-2F2A6E7046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1C8500CD-8A87-0CE6-18EB-251F3A5DA3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64C97E4-36B4-1AED-9B86-A6AE51C0DC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EBCBDA50-151E-A48D-64BE-4A7F47EA2BE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D2FCABF9-3E1F-49E4-4B97-D61C5AF8B0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E2AFE56-0F4A-4A37-E719-E9801D64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1D297D-E3B4-9547-A81F-30F31C8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C1A086-B574-D8BD-97F4-23037A819BA4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33241A8-DC71-F9D1-EAD3-FC80A2CD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5CA9BE-8249-9171-538E-A3619852F8B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F1075FF-7F12-E1A6-0343-808BD0B7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05CD7A-F5BC-4A34-3038-7312D8E81F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CC2390-407B-BE35-7C5B-3AFEA746F641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2D7E785-1D40-27D9-7D76-C500017F3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4CFCB00-FF57-1E57-03D7-01F7577340B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4A22F-8D25-7D3F-CF8F-43EBEEAFCCD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09CB77-0A25-A215-035C-42456AE0C40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A7A672-9D7D-1A43-5734-0280548626C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1E6CCD-F2EF-2BF0-3D30-EA65FF5B133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8215262C-C657-D22F-6541-BB96F4E1960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46E15C62-6D63-E274-C720-ED632F236B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1DDD1A98-4F1D-5A1A-17F2-4CDE894768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EC9244EE-D6D4-FABB-C85D-4B4268585E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AA11872E-8F4B-9BC2-890A-2070B9FFD1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3BBA1F36-5E9E-7F68-A2A3-B039F1C0C7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4549A5-EBBA-30FB-830F-2FA4AE45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A00CAD2-611E-C0B3-0E21-4A28FB414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75D524-3B44-2DEB-0B0E-964FAAB329A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C21231B-F971-8443-53F2-A289109F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54EE90E-BFD1-C4FD-313E-DFA7AFBFD15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50ED66F-52BB-4700-7427-8444FED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9E1262-B987-ADE1-A2E1-77239B82071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FD16A8-2282-92EE-7053-738F9A067D2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FC479CA-8EFC-83DE-BA4C-23214784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0A47A4B-7961-1EA5-ECE1-015F8A454FE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E25F68-E9A7-E2C9-C56F-AECD3ABEEE0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3BE651-AAA3-FA9C-4AE2-19560931D8F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85367FB-C109-5CDD-A4DF-4D775D15B28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6EB764-D4D2-27B4-46C1-65944772CD6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D1F664A5-B3B7-3A5D-6B90-7B55A362B0D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EDD6480E-ADF4-B9AC-5241-F0EFC1DFE1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B4497EA-EA56-F130-6CA1-8072ACDC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809FAAD-FAFD-A5D7-D2A3-6D8059FD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1DBA27A-7E80-DEE4-EF5C-CCC03A7ABE8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BD1AC2A7-B51E-2BED-4A8A-0A3D7573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E49E214-C445-D6C2-7364-617427644DC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30D46D-1EAE-63F6-BB3D-27600636E8B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A10D93D3-0471-22A3-5539-5ED359F3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7B38A4F-FCCC-5547-C103-BA64D6F1205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824350B-7263-D992-C7D7-00BE269A002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499EF46-D1A9-108E-C178-CA79D19D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65AEBBE-B463-3879-0921-2330FBA805E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22ED24-8A61-AFF9-78A6-D3E6D073B51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D37647-9CFA-2DF8-D2F4-13AFFC3F7B5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EF74463-E12A-E292-124D-A9C3ADD8F3E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7AF958E1-7025-4E0A-45F2-3097CD8705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3E31AFC5-9335-A156-983F-ED055393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3352E52-E0D4-8F0B-79D9-C59248C2866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B6A2BE4-0B52-9EAE-45B4-FD37649C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E86A36B-A5B5-4422-0917-2947BD4E60E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99A957E3-E0F8-0865-F7BC-E92DE540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F5CEBDA-1C11-78FC-2EE5-57796A10E32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604D3F2-F8F6-0171-6C0C-638D8F2FECD6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131D736-FF54-4FA3-6DE1-7CAB7AB2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8185228-30FF-3799-3D39-17BA12BED85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9DA248-D234-1CF0-06F5-AD20CC5FBFB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B8F131-FFA4-E1D5-5701-421E6EF1E08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43A0F2D-B9FE-F3D3-6B85-39093F5D3C4C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2F5E1C0-1B88-547B-44AC-D03B7C95610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31DD0F6-7131-866A-F9D2-B4125DC5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CBA5B38E-FB12-C931-106D-7A4C8B19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B257A40-1575-D22D-3E3B-D1F322EC855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9939462-42AD-CC3B-1369-F786AB620A2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675F4A2F-FFC3-7BDA-A969-12E3E109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6B69945-CC5B-6598-35B1-28165DDDD78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B06BC25-4F07-3816-32C6-1EFE00FF87A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0C3CAA-5A26-FB12-8408-13A4FF8BBF0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F2CF7D4-7333-57CE-FD2F-12A2B2F7C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BC8FCA9-3ACB-5A19-F76E-C8CA9466B092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037044C-D0F8-F4E9-8BB4-1AE7B19CC63E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BDA3C4EA-B4A7-7084-9A1B-C17453D3371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502831AA-7377-EEAC-8248-95D637B3388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04F52E53-2877-4C9B-FD33-AF826262A4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E6EB76CC-2680-8048-4A5E-50FCC857DBB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7AAB59DF-FAE7-477D-49B6-2F870A61A79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48991596-FE98-700A-C01B-A9DB6800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96BB84C2-1A5D-5336-BDD6-B15056F4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03C4F6-77C0-3EB2-5976-E68547D3F5E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1F8A1DCA-B4E2-49FE-01F9-620C39A1E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43F66AAC-7591-98BD-AECF-8A8AEDBA15F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917CB5AE-29FC-0545-56D0-3A0D71D0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E02113F-553A-EF7E-30BF-F21BDF28C5A5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E9B5086-A5C7-9245-9A6D-22037CCB09AB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BC048610-F79B-C196-8CFA-41C5D514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FCA1361-7E12-A273-476C-19CB985986D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0B57BB9-4969-D8C4-16BC-28AB77A3CC3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05397E6-736C-102C-F7C7-3004DBEAD76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7300E1F-68CC-3152-B3B4-003E60AEFC9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CECF8CF-D2C2-03AE-4750-BAAA2E57966C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BE22A07D-0A93-F9ED-7F45-65E38C16D52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20C6413C-F7F8-A722-3F6E-FC104ECFD0E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9C2A768-2466-7EBE-DE4E-8FB10AD5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5D04278-59D4-E551-E0E9-B4B0759D1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E0658F2-AEAC-A203-747C-F079DA0B5C53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CDA16A5F-F9FD-0D95-7548-F550CB312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011371C-7B0C-E199-1FDD-D0DCAE2C8CD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99B527D-0CF8-B8C0-5ADD-ECAFBDB9C95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C33A4BDF-C067-6931-8594-61E09933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359EA91-2C5D-EA99-8547-0545D34BAF8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D97D48-DE04-74EE-E2CD-31825D48FB20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A6DD7BB-E387-5536-EA56-EF681E2D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CCD6FAF-2EB6-88D4-83DA-E6FFBB8E356A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A99724A-FD49-F1C8-4028-0B2C4DBCE8B9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FD78364-2888-CD46-637A-88E93FFBCAE3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C74227E-A42B-24AF-A019-9F8057AAF0F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50719C5C-CCD3-32C1-A00A-C7D721FDD3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C6FAE8AD-0898-741C-170B-1AC9DD0B0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E545E82-55AD-B7A4-EDD3-6993C6708595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0EB41D2-535C-58DF-941B-DE7CFADF9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2DD979-C3CC-8B41-D89D-4FEA20E41B2F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F441D5D4-4A59-E62C-2C86-74FF4E3C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EC25C50-D877-0A6F-1CB3-6E8B71FF6BF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1C1B3FC-08D7-8AA1-C286-709753D00AB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4FC9C5C4-8343-C710-835C-7656B986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2F58E55A-2E17-FDB6-9FE3-003EE033197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57E5CF5-E6FD-516B-9DC5-F71E75DBF43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230D9C5-2D0C-4089-0BF2-0EA2B7A85CB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0463674-5B4A-C066-07CC-AE1C7F7080E9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86BFC19-064E-94B8-914D-EC69270E3850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508231E-7FA8-6370-CBAA-2102DA8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DD3CE21-B8D1-555F-F5C4-BCED27018C5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D67816FC-D8BA-E3C3-7392-A33E1A83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051A22F4-0A6F-FC07-AE22-BC171FD6251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5382F79-9318-48FA-9096-37C721873D72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551491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위한 데이터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만드는 프로그램이 존재하는 곳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나방을 구별하는 데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사용하는 코드도 존재함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B5D8C61-81BE-E977-2964-2C4279102E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45CF1C5-0FD6-6B2B-1224-1D75E82986B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273D828C-412E-7AFF-1C20-D8470AB846C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AB76740-85B4-B5B1-33AE-3CF6C9A428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EF31908-A0AD-3B2E-728A-7B19D9D0D5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7D8BC1A8-34A7-E8DF-46CA-34146FE5BC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2637D5B-CF3E-76BB-B00D-101B28C3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6E2AEF-B9EA-80D0-B015-58518237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B43128-6101-1D56-373C-B602EE73B10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F0A1066-5B57-3565-9145-71BD6AEB9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401D13-E68E-26F0-F8F6-2285ED6C3484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8C29B10-AAB8-4C15-C5FE-98CB6B07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B36BF1-F418-57FE-70F9-9FC8090AB65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A4E63-FDBD-BAF0-B753-41E695E59088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E62AE11-C256-F27D-24F5-647C5B59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4C5E641-F426-F8F8-0E06-3BC2019501C7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0C72DE-B6D5-C8BD-F41A-97164E92384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D5EC46D-7265-B232-84B4-523B06F5CAE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0C8415-2EE5-971F-17B7-0C3B3A7C496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A151D6-6FCC-187A-1EE0-213E6AC72D2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A40C9536-6BE7-D069-9FE8-2FC2F8E3179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281971CD-441C-9F93-A50D-1B918B2797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AC4772B0-C5E7-2FC3-EF22-F927C85BC7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39FDDD2-37AC-EAA3-6043-DB7852D801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238A1562-A2E5-81B0-08DF-BD92B91D54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200BCC28-DBAA-15FC-0C2B-3A83191574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49A2E82-ECCB-37F4-40D5-6E366A2FD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63C99FC-D23E-AAA3-89D1-C20312DA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D9AE67B-B4CD-94F5-6426-0EE9E8BA29F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DB26E61-34EE-76B7-313F-BFD092FB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6F482E4-AA5B-858B-327A-110E285C512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FC0477E-9526-E5EA-FE8E-BEEE07C9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508C4C-C8FE-DF94-A412-56ED86B43AF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DFEED9-1370-2BED-EB94-B92BB3B58BA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6A15243-DE54-92D2-8E6C-EBD64403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D0A11F7-58CB-8727-CE05-F24702F434B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C632F0-263F-192F-8A21-AAA727EE454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4F0B3DE-B8F7-0FE7-4BAF-3420F48E164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E35F6B4-D917-ECA6-164C-F8CC8C57297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4880254-C7F9-41BF-D9DD-1E6ABE19B93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38D89EC1-3069-141C-F373-3F7A9C9DE23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DEF150EB-8549-9D6F-32AE-E1627BB9034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F030B96-6DA3-2298-BA42-F3E437B0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0145773-0AA6-6D2D-90C4-E6550DEC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E8969FD-120D-7AE8-B47C-367A41D1D05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E0B56331-20F7-302F-D074-6D34C9E7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ED1D4B8-933C-B754-AACA-CF56A17F31C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5E06A80-74D7-C7FD-A82F-787A16C77445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EFE9E34-9B9C-6981-AC75-F51B6D89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074049-4937-DEC8-51CF-C1B5EDDC8C0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0508F6A-C3DE-9DB7-2507-F91FF28DA2C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AF24AF4-C963-6F27-4C7E-9655A74E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1F3C20A-1AF8-3C70-E733-D190EF76199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D22CEF-B867-AF21-A9CC-9D05A073901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DE5EA38-F837-D988-92E0-E35739FAD0C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5194199-E847-501F-0D2B-C98146D041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A7A71A81-EC32-FC61-D1DB-C86AFE873F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649AF987-E87F-ED2B-3CBE-DF5927E4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68CCDD2E-2039-6D4C-02CE-19C0D1539FE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CBC90B8-901E-7235-7013-A041D8D2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D64D972-A77F-908A-7E6C-C6BC2609365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C4C003CB-6455-396B-CF70-0F450295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A54AAD5-5E4A-7E5F-B24A-BCB91B3D56B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CD21FA8-F121-574A-646D-86DA940B30D9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4F42AFE-5507-5A43-D577-3BC25EDD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15FD5CA-C512-E842-2D55-BA6B097AFF8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C7FE802-2ED8-7103-8763-8C1D66035CC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5D7B00-AEC0-2B1A-590D-E9D6F3FBE81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BB82102-0DA3-26E0-BAA7-EC7CD0FDC307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05668B7-23F5-A071-9A9D-F2694D9FF86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04966AE-D457-55BD-7654-C0B54F0EA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C065E720-1087-C046-A4AD-CDBA2B93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2A0B460-88C9-BD8E-4AC2-BC636952974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CA73D6-F379-392F-DD87-3A603A0BB92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BBC2AB2-6559-9E7E-B4B2-C19ADDF1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5EA53B0-1EEF-AF5D-2528-A1A691BF7B4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1FCFDC4-D1B8-5142-DAA0-C734414D0E1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455BD8B-20AF-90E3-1B70-81C79BB43D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8981F4A0-289A-2890-2A88-F4471F05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CFFC2D8-674B-295D-1CA0-FE01A49355D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F27538-645D-4360-80A5-A7B2BC924712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9E562A50-A9A7-661E-BB3F-3CD3827E9BE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AABC3CCB-5455-CFF3-190D-A3B5FA4B61B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704AC31F-1BCB-B1B2-9484-6EBD1D76782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0FAB1C8F-3BCE-CF25-8520-106E1443DAD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D874E542-C63E-5330-A17D-A5E4E5F3D8B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D58A775-87D8-383C-D6B9-076117C2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BD8A5C-10D6-E8CC-E0D4-2EA08D3D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49235DE-7D7E-52B5-E665-25CF8A1529F9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C6EBF4F4-909A-3D7F-ECFB-79E7F5A0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5404EA85-71AD-E8CE-B7F0-6785CC5CEA98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EE59CAC4-27D1-BF15-DAAB-12B5352D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3F9D468-ACCB-EDE0-4C3E-D6C44A7497E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09A2343-4791-F1B3-C737-B7DB5F3D3773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6728DFAB-47C6-585C-948D-BEDA9EF0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189CA21-445C-09F8-E197-DE047126333E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AF7A95-7334-D2CA-12CD-1FA9420DAD3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BBDEB45-4FCF-EA64-1C24-CA4F3379743F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7870C59-4F88-B157-6219-C92A74D6342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B541ACF-56AE-B700-F39B-1C7B1108AF1A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07F3A68C-7223-43C1-F920-BA56B40A0EE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C2FF9FF8-72F8-7445-5104-7D98A8DEFBE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9207980-35DE-34D1-9D62-D4195123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299E3FA-8537-B1EB-8D28-FC320675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D012257-7183-4E0E-3B1B-E5C85D5753F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A1B88399-7C9A-98ED-2F6F-1C004627D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D8D5349-B6CA-C996-E6F9-052504D3C799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310B7E4-2035-698F-0CEF-687D8D5564F3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68D6832E-C748-77BE-0407-17B79798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355C92B-494E-5A8F-3FDE-C656A047AF2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CF7C797-F0F4-C86F-61D1-F585C76909E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A8BAD57-D249-2D78-75AD-8CC32EDE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D154F11B-2D29-31D5-7855-C1F5F695F2A6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37EE295-7CDD-9303-C403-1DB03DE87A6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34C16E-F3A4-CA1B-F32A-97F2E9AE386C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701608B-F98A-1ED5-11EC-B121B59C505B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29F71AB2-D637-CDF5-2BFD-F750E08432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7B32B91D-1FBD-9A4B-6331-19837FBF1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CB8F3FA-6D93-C125-7E86-4676766443D5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DC2B0E6-3D75-BB02-7E43-B179FEBF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F5891BC-32D3-DDAC-87C9-B638B39F92C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122C073D-9A22-4381-5753-882631C9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7F3D889F-C4E0-F151-23A4-8C650E656ED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F59B11C-11A6-0952-F333-893F38FDC32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47D4F4FB-D98D-675C-FF3B-0CCAB7C6D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97BC7C8-6C55-920E-D256-22D9A8B132C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BA212E4-EC37-F74B-3310-A942F071B09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38D228E-5BA7-D2D0-423A-75077EC1C8B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CF16C59-9066-A9E3-A2A1-4FAAA124555C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6A4A724-9049-5909-965B-EA0F19A2008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A43882B5-8807-CEE0-E19E-74103E22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BDD45D1-8DCC-BA01-F999-1C6E47D015F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52216651-ECC5-2439-FC2F-0B07983B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84931D4A-C514-2C07-F222-9539DE2B93D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37A6FFD-E6FD-9ABC-FB6A-6F0D87040ADD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02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3834955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나방별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분포를 저장하는 폴더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ABF765E-257F-3EC3-0BB0-AD1218F0AB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E6E53EC-3ACC-FA46-1B8F-3E475C2724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8384662-D337-0793-32B8-27A6D20333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164BCDD-1FCE-5784-DFBA-670686521D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364078F7-B558-B543-908C-A8F62E6746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A7EF6A83-C289-FDA0-D712-47D50BACCD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80A172D-0154-BA93-E9F5-E67C56F1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53CF1A-6C96-DF3B-4BFF-06EC1FA81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1C92FE2-1F60-944F-033D-195D20DBC05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C063DD2-0C7E-E8DA-85C0-1073C6E9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646F42-09B8-2A5A-4673-CBE3E160834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1A3912D-CA59-1F5D-ADA7-BCD06444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ED7D3B-C8AE-6833-B103-D3CC522D53F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006150-C34A-6961-CEA0-B917AF85EA0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E7AC461-AA1E-AF63-5EEB-ED93980D6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A052A4-64E9-C5A5-A6D0-5163FAE167D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3F8031-5143-A4A7-7C95-C9728F1B1F1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5BD841-1024-6188-66D2-1BCDE8D0984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1F1FBA-5549-5F21-848F-7187FE8C0F8A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B4A276-9613-CF8D-828C-FF7736E1E12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80311BEC-C0C2-0EB8-AEB6-CD6B164B0F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64581E1A-8B36-15A6-A079-9832121C4C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B58C07B2-2FD6-B4FE-02F0-200E7794F37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23C078C5-AAF7-B65A-A843-DA843D888E0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5FA87A4-3030-996B-A4DB-48398F73E73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C63046CC-D7B4-24A7-DC70-B9D1CC8DCC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F0129FD-8CBA-53E3-DA3B-0A7B94AF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8BCE0B6-1152-E9AD-62BC-62CFB3AA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D98BFF7-26EA-E65F-9082-D792FA5E26F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88F8AEC-C6B6-8805-3111-2F5E644E2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F355AE-7604-549A-E7F8-B5DC8C77158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C0BEC92-4FC8-5D36-65FC-8C1D09F7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95FF340-2184-8745-E098-F8F8CEBD76D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9A1FA1-CFCF-2175-1929-3F93AF9D58F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E53FB84-A413-8667-FCD4-2FA19A3A8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AB177E9-60BC-44D9-3BC2-7D2FCF7F010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2F2CD9-6DB9-26DF-FE23-EDA6200C8F0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CA4A74-8C4C-5D99-4DAE-AAC47AB6993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A68CC5-E2D1-45CC-31FE-324AE264A09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169FAAC-E418-2BBE-BC0B-D3A08CA0EFC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슬라이드 번호 개체 틀 1">
            <a:extLst>
              <a:ext uri="{FF2B5EF4-FFF2-40B4-BE49-F238E27FC236}">
                <a16:creationId xmlns:a16="http://schemas.microsoft.com/office/drawing/2014/main" id="{DDF16F9B-BED7-44BC-F7A5-24BF1B35844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8415ABCE-FBA6-E7E2-443A-9D773E001C1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9C75637-CB28-EE11-1455-AB9BE746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798A62F-1D12-9A0F-A1F9-1FF88ED8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3AC6F37-C960-E930-9B0B-E5DDF22B2BAC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1BDB5F2-3683-48AA-079E-781DBB9F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15E00AB-0525-2967-CFDE-EB2D9D2C7C1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BD38707-088F-3D71-5C84-748D5484F25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FD09DCD0-735C-EA61-F280-A0E8E38D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C4A08D8-E4E9-7A7B-3ABE-650AAE3849D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D284290-70B2-AD79-E016-25A3DE990B6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CF3D0A0C-484C-7B31-3399-AC9955AD2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6B13094-830C-41F8-42D1-B256BCC6E6C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A96C45-6E51-C399-92A8-15E1DCA5235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3F401B-FDDE-1D75-0A77-600C61CB2F0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DF776D-756E-FDD3-4982-5CD5F042DF2D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F65B6949-B884-8C90-2F8B-42DB15E2BD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8784534-FCCB-6D40-FECB-A16C6741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B7F6E320-0047-5205-DEB8-77F610294DB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70B9642-F7D3-3EA8-F906-CAC41203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8A797D-2175-6C29-3414-5E187E2BE371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1A55CFCB-DE14-C990-2960-17A5E3B1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4BED62F-57BE-4052-A6B4-4A1558AE382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2E7391E-B304-6E64-1BA2-3D7AD3F644B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B72EF0A4-59FD-EE9D-304D-9566A702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217A46-2692-90EB-76D2-0879AEED3B2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5F65F4F-286B-E523-79BA-1211AD0416C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B3B769-2891-D45D-EE7C-D0D6515E5F2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A157F8-6CA2-55E0-4E5B-10B24844A7FE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7C320C8-E116-F2E8-D420-A27EC6DB53DE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2D2E48BF-BEA4-EBF6-4D0D-093C05E9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87FC4561-928E-FD5C-F56A-9859EEE7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FD16253-3517-62CD-BF29-D86B67CC11D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09FB7CB-A26D-235E-A985-D88604D418C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8FAFFBE8-40A4-B4FA-84DA-9CF89C66D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1B62724-5019-C7F5-827B-F80F2D9127F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A2D986A-DFCF-B561-70AE-33D67762202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47032-55D4-F653-8FFE-7E818BD1F54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3A6609A-43F9-E7D5-A92B-0DD084BB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8408D65-EDA8-BCA8-5985-19BF52E4F6EB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554CECE-D424-6000-F303-BEE7054FF05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F96BD23-A658-B0E5-E49B-240ED9DB45F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7E786B98-D17E-CDD5-D22B-DE5066F9CB7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3E26CBBF-2D00-1BED-9795-5FEAD5D0942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2D62E96D-C324-15FD-2BAF-24213D1C487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A9D0251C-4BDF-D22F-9A15-DF1D2F45742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42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6AB1CBBE-CB0B-8A8E-7AD1-7FEC38240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AD53A40-E668-E243-7667-46B83E02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091D1231-014A-8D13-3D80-26D627380341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BA1396D0-DCD0-4A62-40CD-21237B1BB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A9E0733-01AE-DB35-36E9-65B37D6BB6D2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F13CE335-3FD3-FD1E-638A-A6FBE2365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28BE134-90F4-BC6C-69CB-96F4BFC949B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CE94274-FFA8-F2A0-9A00-148DAAD5AE36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4251045F-CBB7-2AE7-F804-3B7192D6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08CD762-2264-0379-8B3A-6A1E013822A5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5AB205-AD11-2D5F-C705-55BB909D385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49E54F4-0E54-25F2-B184-7A7CA43D8069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5EC97AB-F976-3B66-E2D0-F816649E4CDA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9751AF5-3AA6-8AA7-7243-8582788717F3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BB411D9D-98B9-9EB9-2292-438C123F211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1D312DA0-55AB-7132-AF48-06C2B470F51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8C085CED-E360-18DD-E12A-24A816B3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EBE99B0B-A3D9-3EAC-4514-4944B900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C9659C2-6432-6E97-893E-9A73EBA572C2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A1B9606A-7EEB-DD87-ED96-36B9A913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AACEE26D-A18E-6329-51DE-704AA2B69A9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B8A2911-C754-38C0-D144-464D79EFDA8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6B68FD2A-2F4F-8CFB-BE24-ABED126A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48CA1C5F-9CCA-F954-FE1C-5CF94A44E8D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919A9AB-7E88-9641-45AA-FDA923790DD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2002D4A-6616-4990-047E-B3192562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1F38DBE3-DF22-E4E1-7012-D7AD5859D367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3F29EA4-599E-10A7-B994-2738B87CE1FB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6B3C9A0-329C-329C-D073-2BABA7E3862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A7DFFA4-2811-A5A0-AEE9-457B14378E36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DBC1E2D7-FE79-48F7-DB45-F9E90E10587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03AFBEA5-B21A-5A41-C957-4652E1BE6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8B2545B-CC4E-4272-C13C-F23F73F2045F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F5B9D05-A47B-8818-5FF4-0B2056F0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37B2F2-D8A5-DB52-C310-F6A79F4601D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5584908C-66A0-4D3D-6EA3-58797CD9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D1E0BAB-095F-16F0-E4FF-850DB5522BEC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A66CC71-BC7E-08FE-F0C3-1F8D774123F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663E18A7-E6FC-4EA2-6E51-00593669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3B493485-0357-CCD7-B9FF-900B5AF0E8E4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17F9D99-AF21-A521-4881-EDF6E34AEFF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C48AFE7-9A52-D8AB-CE9F-9E45B559E42F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7B3B230-91CD-5AF2-2A90-35496B3A0147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15164E9-6451-DA21-AD35-8C0A5182ACB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18F808D-4AAB-0B2E-F48F-41EA9164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F547D0A3-682F-DC8D-51C9-8EEBCF825ED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54CAF4D1-7363-EF81-27CF-EB7871CE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1F819FDE-C142-D0CF-9C8B-F3025AE33ED6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E2102BA-CAEB-5DF6-9D4A-B34304ACC979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00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4090987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하고 싶지 않은 벌레들의 정보를 모아두는 곳 </a:t>
            </a:r>
          </a:p>
          <a:p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5CE7F39-C016-866E-3A38-BB6BAAD655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DF77B30-E294-7084-05B5-D57A9A0D0B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575A8513-2642-58C6-ACCC-2E3CC7654C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75C6218-2E55-C2A9-C59D-1CA59495F3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79C9F54-7D98-144F-4D74-AB3AC45F593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01684CB2-8093-7422-A458-149698F185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BCF692C-0599-E1A2-9CB1-57E060C3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66A1D9A-679C-8238-4482-0EFCAF3D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223308-AB02-C121-8F1D-B05433FDD486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D633488-D250-F48A-0BE5-4982F598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C85359-AE07-C538-EA89-B6EA935A87A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0DBA9B1-53EB-9F80-42F5-B5000828E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5C1AD09-6423-74D9-4EDE-EFA015EECB9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3E0276-E5AE-6BB2-AEF2-98E239855831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09ED06F-2AE7-9150-1D95-E01AC23C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143BB27-6AFE-FBB5-8DE2-FBA87F38577B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E0F272-2A9E-786D-6A39-13A6AFAFD9C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27E0E6-4990-9F4D-1BBF-37089A1782C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A8E58F-5C2E-7694-2739-7D5E11D4D6BC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BAC560-B4A4-4A9A-D35F-E7CA721AA24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4B3FA0C7-4F9B-4579-DF51-C478A7EF2A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37016EDD-2302-3E18-0FF9-6C498AE55E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85242D6E-37D1-F7D5-C1E7-A61C1E7D1F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2CD95128-D1D9-787F-BA1D-FFBA230AAC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1AA6A573-9FAF-CCD9-A9D9-F178E8C094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F697402-0BD3-4F77-C337-82ADE580E3C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C44039D-3D0C-C1D2-ADCE-C1087FE1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77B9207-8F16-1E13-922F-E2242D11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0F2536-EDBC-FD7D-1DEA-A639D7785F79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9BF6EF1-0B6C-E244-280A-727FB162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536EC41-A3F4-01FD-4165-3202AF95A453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F1C456E-30A8-F73F-D389-BF6BDB5E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D8AEF5C-8D28-4E48-D487-E528C42F0C5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1DAB9CB-D71E-6E7F-0CEF-7024386F008C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1FE55F3-8BD2-F692-DD84-2ECEAD285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D0985FE-2A40-C3B7-EDAC-6AAC7ECE88AA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20989D-C9E7-90F9-8B33-562A0E39D46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C081DC-C810-DD82-B7E8-35CFE2815AB2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B651D69-76ED-7D2C-E117-8787D132409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9BA862-A72E-E230-A9C1-59A5B36DE3DB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FB1928BB-8A97-44D7-0195-EDE18CE369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E4210D5A-EFFC-BAC7-1E47-FE2C7B46BF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FAB31CDE-0707-F588-EC36-35E9C7CA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263864F-2CA0-939D-951D-0AC299F5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C2FA3BD-E01B-51EC-2E8E-D35407A7843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D887EFA-CFA8-5304-2126-C79B1F50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277A043-C5CA-EAC6-A24C-844EF2D6B3F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040B2C2-BBFA-127A-BD3D-2BB78B292BA2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458104F-0440-9AD6-3047-5C5B639B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BA8A62B-96CE-1AB2-9620-86F7328E308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BD85C20-B1F7-8E14-59BB-A889180F002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7322502-AD8E-44DD-A640-3512AA3C1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27BDE09-F72D-09EE-A838-908940724043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B2F8E5-3F6C-6E6A-2EF8-B9588846520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95F8EB-5BCB-C4CE-71B2-1CADB384A11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BCAB8F-0596-B37A-64F2-BA29E1AB85C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58AECAA3-B546-2BC9-DBF7-015BF90BE9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79F92C1-C892-7BDA-3DE7-9C54C96C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562CC52C-A18D-196F-4224-E10EB2BEDA18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06051FC-C68A-1BED-CE52-E2E35CB4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FBC61D3-4DAC-E2DD-735B-D2D19EAE1158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1898CC3E-6340-B623-DB40-79ECFF07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98A26EB-F3F4-E68B-FAA6-06ABEDECA29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5BE551-EB6E-FE36-FF97-D2AD4DC9E82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AE03119D-25F2-52F7-AE7D-C3AB4131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A1D8421-16A9-30A0-5471-34DAAE3C109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CC0B240-6F50-07E6-A811-9968B8067A7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BF5563-74BA-9EE2-508E-B24116946A00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C25B65F-7B01-D083-5390-132F89EBEAC6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FD7B281-7758-007F-D36D-CD71CA8F9A7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ADF58029-7C49-479C-CDD1-BBE39E12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EEB16F5C-3E08-ADCD-118E-2241B0219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EF3D53E-45BC-9585-0F38-B202974FE9D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2550FF3-CEF0-E4A7-0723-D266F6414CE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DC57F1B-05E6-7B75-80EF-B24B1F61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93566E2-A209-D5CA-BA9F-D9538F0707D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9FEFB44-4280-04FD-C97E-BE7EFCD1C6E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BE9E1A-923F-6642-9C27-0DA025E74E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C27E9135-6D43-B4BD-0FE8-F27CA298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D7BF1CD-0CFE-A2C7-D91B-B0D3CDA6623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182A8EC-0555-7F18-5C31-F50B8A6B98AD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5916C7CC-2F32-723D-0C08-AA7CA9EA8F4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22728D9A-6811-F26E-A0A0-F71038D65E3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ADF3BE4-5D27-B977-9820-D1B978BF8D5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C32802B8-1628-A0A0-F7BE-BF9C094C04F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5D0E3182-7D15-4AF0-F646-60AE993B192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43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03AC41A-A41E-CF7D-AF1D-29785000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2E58C13-E00C-A71C-EADB-78BFF2FA2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13F7BBE-B7A1-C48D-7455-17051CC88C4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1996F9C-3C22-940A-C9DB-F4BF0154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1567CF25-61D5-AB4D-FEAB-8631CA59743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B16CC146-2DDD-54E3-C72A-E407C164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FC34D31-7EC8-8DD7-06D7-C8F89B20FD81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812F53A-7835-F0DB-8E90-A653EEE5CAA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0993A1B-E700-C23B-456B-01BFF0A6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FDE66DD-AE5A-8132-A903-316C3DE602E8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CB9803D-4AF3-8A7F-ED44-379668E7A43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D79717-33A3-BAD3-36DC-9AAC553CF1E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E3D6EE5-DB70-7077-B772-5249C80C55DB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DF39A5A-46A8-2454-5CA8-CC4AE0E29EF2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1B6F47A5-5E5C-6A69-AB93-D9134D0C6B4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53A1AB19-B396-4EFF-30D9-3088BE7061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8BD460E-B226-BBB0-B93A-EDBA0CCB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D65B19CA-BA10-DFEE-8552-5802ABBA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772BD41C-A77D-3C75-FD7A-1F51F5F00168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CEE8FF7A-D0D2-9A02-A785-177CF5CA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51F9F88D-542A-D169-BB3C-13B87499237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D4C72C4-B7BE-3E10-6F76-825BE8355BD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7C231A89-8E05-0068-FF9E-11FB08E7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297C5C8-B8A7-6CDC-8A29-5EB1554E764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C9CD005-32E4-82AA-8E57-35F7093CB8D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0C6D6E56-4078-4507-DE4E-13F1D6C7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7BB9B26-03BA-229B-F223-4824C611D3A3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1AE221-6EE7-45FD-2ADF-ED71C125566C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5CC0EC3-FA4D-0732-0DF1-A82B4BE054BE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E1F60C6-0BC2-699D-5FB1-BD06F128BAA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AD66E821-830C-3022-F70D-0629988A58C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912B3F73-B6EC-6D97-E198-067CAA433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BF091D17-A962-BF1F-45F4-F2FA5F3D570A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FDABB35C-6F54-3CB6-CE99-895D604A2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5A969D4-4CAF-A15E-A0D0-5E249C4A48D6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F0D19D28-0D33-D262-971B-B05B9B13C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E6EF283-2C38-5A61-FC73-503A4DF412E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CD36171-DE15-CEAC-0071-8E79646990D9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53CC85B9-B7D5-69B1-0931-B5380C74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E970991E-A295-632E-7114-5C79AFBD0A1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E5A6248-1AD2-AAFB-2481-EC06D714B76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77468BB-D1D4-4F44-5677-B6B3D10EC34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4635F71-A01D-A0DC-E36E-C161E899AD42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65A637F-B8F9-9ADF-BE86-CFDD16A8DDF8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1BA919EB-6E12-0426-E731-6DCE1CB60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0079CD8-832A-1AFA-C745-5AC4F4BA43BE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150E6EFB-2BA6-2D2F-BA26-D111C73A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A67E7E15-051D-5B64-324E-23AE603DC7C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55B810B-44B5-E39D-6A56-4F277D2E318B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6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4" y="2774251"/>
            <a:ext cx="3114675" cy="2333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74254" y="4337875"/>
            <a:ext cx="3114675" cy="206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6286771" y="3479398"/>
            <a:ext cx="500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이전에 찍은 사진과 현재 사진의 나방을 중복하여 세지 않기 위해서도 사용됨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Description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BB7BC1F-85D3-35A2-D5CF-960844D048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1D57456-24B3-6322-9D49-3507910ECE9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3930571-827A-0076-BAA6-E9C4713EC42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686C37F-2D79-B85E-288E-BCD5B069E5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A80500A9-91D2-EC3F-BA6F-BE57C530BD4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슬라이드 번호 개체 틀 1">
            <a:extLst>
              <a:ext uri="{FF2B5EF4-FFF2-40B4-BE49-F238E27FC236}">
                <a16:creationId xmlns:a16="http://schemas.microsoft.com/office/drawing/2014/main" id="{F6E9F44E-CAD9-270A-9EAC-2987C6A6F0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ECBE7AE-E512-18A1-A4F3-7619C780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4BC7BE0-68A8-6DEA-9F40-39363746F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3CA86CC-FB4C-C094-1ADB-C1207FC574AB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EC2BF49-A370-3919-A35F-06BCBB08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B9E145F-47B5-8594-0A03-C289B1E93E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26FCBE5-4D66-F619-DA27-000F5D5D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F1B6956-2A16-E993-ADFD-42B150A805F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F7CC93-A0BC-5FEE-F50F-4C80A53BF94E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B87D5E2-79B4-2B34-1027-D95A7449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52FE34-8D77-BE53-BB58-0D2ECE0F451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0F9658-EFEB-85E0-3C64-4E58F1E3A0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883114-8E52-C44F-E0BC-08A7A5D25B2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BF23E5-8901-D36A-7DDA-F1059E003D2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9E8C4D-F19E-94DB-C841-ACBF18CD2E48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00951FB3-77FC-B9E1-EEF1-E5ADC75D847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0AA403A6-98C7-0EE3-AAAA-513538BF42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667322D1-9674-456C-FF01-70B16F9354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D4DD833A-5090-8E09-136E-B3F34F9EF12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027AE3B-4804-6046-A489-7357712D56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1FF531CF-2EF6-FA80-6421-C2B8B96375A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39E463D-4ACD-73E4-E750-C5F55EB9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99FD35D-3C87-10EA-63E2-E5D82043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9D26E26-F8D5-829D-BDA7-37C81763485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ACAB038D-637D-70CA-7978-AE6F44C3B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068A52-3BD6-DA21-7321-C5FBD7F5D382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CF23886-46EB-6325-0589-F91B1AA7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08FB16C-D486-963C-E7A8-45CED9361F74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EAE0FFF-A672-C4D9-0E95-DE51085FAC8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5E456E0-55BA-C925-9672-AAFF59D6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78BF6D-E80A-3307-EF78-EE3E3A199D00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845FA9-898B-9600-6350-501E7F8EF5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233F330-1C86-C461-084B-D0F9DA58F479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DE4F45-25C2-695E-B871-C67256A1DC5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540126-F93C-6964-8C72-5673040BE860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슬라이드 번호 개체 틀 1">
            <a:extLst>
              <a:ext uri="{FF2B5EF4-FFF2-40B4-BE49-F238E27FC236}">
                <a16:creationId xmlns:a16="http://schemas.microsoft.com/office/drawing/2014/main" id="{F078455C-5C26-1A42-08C4-31F73E6A2C6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1" name="슬라이드 번호 개체 틀 1">
            <a:extLst>
              <a:ext uri="{FF2B5EF4-FFF2-40B4-BE49-F238E27FC236}">
                <a16:creationId xmlns:a16="http://schemas.microsoft.com/office/drawing/2014/main" id="{55E1397B-7A0A-8F3A-4845-FBF0E413DEE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79A84EE-34FB-209C-F6BD-F61A2704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30E7969-B393-83A8-EBE4-C1B837EE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C230198-924F-07A7-4C3E-893058248B0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B74872D-2C0C-BE38-909E-BCD25916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2E2A33C-3CB0-3B92-ED39-4255C1CB8776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FA5CF0-38A8-E6C8-6107-284D5264019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61AB4F2-3F8A-7F59-3558-DC9217CC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2142AF3-772C-4EFD-DB30-40B98B47140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F6DCF8-29E2-65C2-12D7-C1702E8C3E5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AB7191B-3EE1-EBBA-3F41-23ADCFAE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8B4983A-9614-A87F-DAEC-A0D9B902D7E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2F165F-79F1-FDE3-224E-42F3296385F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55FD5-757F-7AEE-0783-B7B27E7096FB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444E5-65D9-66CE-5E72-13002D7BF20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6" name="슬라이드 번호 개체 틀 1">
            <a:extLst>
              <a:ext uri="{FF2B5EF4-FFF2-40B4-BE49-F238E27FC236}">
                <a16:creationId xmlns:a16="http://schemas.microsoft.com/office/drawing/2014/main" id="{1AE5C1CE-89C3-67E8-2827-CB8270F4F4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045863A-B441-5DFC-97AD-C77510CC0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A999DF92-5A4C-BC86-8C8D-E783C83E79C4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0FF575C8-385D-D8E5-5BB0-0255C104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FEEB8F-236E-6049-58C8-464B250C7D0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EFBCC37B-AE42-0766-5B94-448C0EE2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328B507-177F-7A1B-1911-9687B84A22CA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362087-656F-1DA3-ADE5-F1A4C1D828B1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7CC53E9F-DE39-69CB-3EC4-68F455FA3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E58C67C-A69C-57CB-2AE2-379589EDB7C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DD5E42-49D4-65CF-B5C4-1412EC71DF8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5E81794-8667-1B01-C720-BF51326A180F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E3A2CAA-1B23-B139-D947-B916614F3660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4ED746-F993-BA89-9292-B25B78F4BBD0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0229B7A7-D3E1-7189-56E5-4445C3C4D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82497770-C760-AACA-E8A9-D4AF2449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490D68DC-CE4D-098B-A225-87C19134A66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143485B-EF57-0B7E-D931-0B0758A5396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8D1D7CCF-C028-B2A1-D77B-86954F25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AD70B6B-B150-F6B7-95D9-8034A09FB92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308FE-F5DD-2996-1F20-E3378668FFD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4FB8EA4-00BD-4D6C-E5A4-EE6B8995EB3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CA27F7E0-33A4-E1A6-2C2E-CF66D656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527219C-56CD-C784-F1D7-8351ADC78A2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3F3F9C1-6CC9-93E2-7FF9-AF80D0297CA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743E54AE-C197-5FBD-EAA3-71BB7B0FE6F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3C97C98B-CA2E-9B98-D9CA-A158E0322F7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9C45E147-F606-021E-BC61-0F4D0E4F473A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슬라이드 번호 개체 틀 1">
            <a:extLst>
              <a:ext uri="{FF2B5EF4-FFF2-40B4-BE49-F238E27FC236}">
                <a16:creationId xmlns:a16="http://schemas.microsoft.com/office/drawing/2014/main" id="{BA7E7949-C634-E931-9C80-047E0231DC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DBAC0306-6D27-1F8C-572E-A19631F4AA3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AB20AE1A-3A64-91AD-84C1-38DF4EE0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B76E734-432F-AE6F-E95B-7283E86BF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ED9AA65-8CB1-36DD-2CB9-79F92998F0F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6F3CC3E9-F9F8-6F38-C40A-BFDBDC38D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52AD9BE-31D8-D7EF-C020-B9577066BA1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FAD3577-0E99-F338-5041-F82BDE1F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FCD3CC18-2CC5-DD43-653C-0DCB9BCC404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D6F92D1-9F1F-C18D-C100-41992B02055B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A3B6990-4076-D773-4260-655BF8CD7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16D7479-F59E-A4C3-7145-FA604EF1F6D9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129F12-C842-D93E-159A-4F76E93A6AF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384329A-758B-A407-708C-E5887EA4479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B4784C-A9EC-7A37-554B-1EA7CCF4BE07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0384215-169F-27ED-E680-E81161BFE77F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슬라이드 번호 개체 틀 1">
            <a:extLst>
              <a:ext uri="{FF2B5EF4-FFF2-40B4-BE49-F238E27FC236}">
                <a16:creationId xmlns:a16="http://schemas.microsoft.com/office/drawing/2014/main" id="{808B4419-5156-6900-933A-A1486500486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31" name="슬라이드 번호 개체 틀 1">
            <a:extLst>
              <a:ext uri="{FF2B5EF4-FFF2-40B4-BE49-F238E27FC236}">
                <a16:creationId xmlns:a16="http://schemas.microsoft.com/office/drawing/2014/main" id="{2F76C5D3-E8A4-4523-BEA8-446BF86481A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27BBE1BE-DF56-7CF1-AE4E-9EA1B8A0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0E0E4459-703D-B3D4-E9B3-676D9DF83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AE7B8D7-77F9-B8A2-E989-2BAE5D4A800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4CB9FBD2-FA62-C11F-A86C-D48D1F46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15E961F7-B09D-C24C-1561-74A67073109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D3567D4-A748-6257-061B-FB07163491C0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CECC9A76-B6DF-EB26-8043-721FC2DC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6FCE7018-F650-BD3A-0AF7-DFECACD8AC5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991E014-B93B-5FED-C20A-126F94B5E386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7B90759C-597B-6A56-AF3D-491954AF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0C1F08-8F15-B255-E6CD-96CB769C2C3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A4D75C9-6FA0-C2BD-1CED-D51E4F53FDC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D6B73DE-B703-80C1-3EC3-66B5E5BC6DF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0F8B656-0A89-084A-1103-46E7EF0E49ED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E163C92D-970C-AEE0-DB5D-AD75C82FF64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0D047E80-527E-58B7-D0B7-D782A728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2AA25AA-DDC9-E57D-4D84-1F049CEB870F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6E8EC1D0-CB02-2111-F3CE-CA468724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3C81690-E7DE-C9FE-C6F8-3C0376FA716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id="{77398CEE-79D6-7D3D-0B01-8C709427B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00D6B097-E87B-EC34-C957-28BB2DE40B1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E85B908-DE9F-7F29-3C71-2CE0715B82A8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8B8EF32E-C03D-7009-951D-0B2595D2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4E765413-10A0-CFC1-10B4-2A20548382C2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336FC7D-0B71-0A00-C384-064ED51FF2E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E5E2D8C-8771-0265-ECF6-2A5CFE734824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920E1A1-BE94-EE32-8829-CE5B5B1B7782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411A5F6-45EF-DC7A-FC4D-7BDD01233EC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227A4A67-243B-0D32-DF70-C1251335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9EA8F8C-49C9-ADAC-621E-6AD5C319AC3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338AFAD9-805B-A338-10A8-71201A8C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B85827B-F02A-0FD8-97A7-6DF51C750AD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F77864A-FEA7-7AE0-1D94-88C69C18DD5F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8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81" y="2523513"/>
            <a:ext cx="31623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4" y="1307041"/>
            <a:ext cx="2099009" cy="24329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97896"/>
            <a:ext cx="3738405" cy="21028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06447"/>
            <a:ext cx="3105150" cy="285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664698" y="137562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같은 종류의 다른 나방에 대해 측정함</a:t>
            </a:r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9003792" y="344376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397474" y="35014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912D39-3D22-0A1A-DE6D-98346837AD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964088C-3939-181F-D76A-60F9B8D4963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FC00AE7-21AA-EDF1-D609-164915BAAF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17CC7BB-6878-D00C-3F38-221D30C298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7A383AF-0460-FF23-EF37-B884216B54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2142E133-AC1A-3943-D80B-50E36D79C21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A9BC283-0AD1-A9F3-36A6-AD8D05B8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8FFF8AF-CC46-BCA6-C627-4EFE2577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00FB26-12FB-DF95-C0B5-0AC652F208B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70C45FC-4889-67D6-E94A-357E3CBE9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7EFA015-20FB-64A3-844E-D089B817790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B283777-9A19-830B-3AB1-0F481FCE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5CF323-F280-1727-7EF1-B500EAE8C33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70EBD-2207-C7F3-76B5-32294AAE81BC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020CD5E-ED83-3619-3C07-11394881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E26CF7-9CC1-22A7-35FB-DD2F3C34AF84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80284-B3EB-F530-3A62-FE439E3F0AD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884521-A08E-E4CC-F45B-6478AC1E6AB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3ABB5-6655-DA2A-6168-F4A23A1929A8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21C907-9442-B7A8-9548-1C9855D1D36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E87049E-24FE-5582-3217-171C44FD1D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898AA19-2FE8-6E21-E0EF-3BB7985C8F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A9EF0230-CFD7-F162-F7BA-D87F4875F8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F0140582-8BC1-38F3-F201-37A023DE7B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26559BB5-A422-F120-50FF-2DD2CDEF18C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:a16="http://schemas.microsoft.com/office/drawing/2014/main" id="{843E94E8-A309-CA1E-5FC1-0F97D9F0204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F91B38C-4013-877A-953C-DB4F2B7C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727B24C-F19C-41C9-5982-FDDA744A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FA1D153-1CAF-46C8-870E-04700C41AC7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B671C51-C7A4-3FD3-FC87-CA0EAA20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C618710-EDE2-FF26-4E53-056AF7590BF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62F88F7-F1A4-81B7-AD9C-CDA78E58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4DCB5BD-D1C5-F28F-3377-0033E7FA213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569D593-A104-72A6-C707-2C1949D6DDF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2E9CB32-C735-D2F7-5F97-96A9A9CE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5F0DDD1-9AB7-ADF8-E593-C8AE6C4BED5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02E644-E2F4-CD15-E445-5830191A5587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CC6F89A-A7AA-65B5-062B-8F2E9420CC57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3D53F3-A20D-E6A9-8C23-01BE92DF562A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205E3E7-1687-B883-E770-71F0E2A83520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28DD118B-337E-3494-9BF2-7EBD3040EA0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D4291FC7-AE10-7453-830D-EAD4F51D7D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E906A3-99FF-AFF2-05E3-D2D7E153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C45AF206-E744-7424-FE6C-11BB3EF8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5A6FAE1-2FB8-4F0B-71C5-FB2D1ACD557B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728AA20D-76EA-02EE-0055-2658F0AB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C6D6394-24F9-6E1B-3792-319686995C9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026400-AE30-C6A8-C7D9-571C63B8E4A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C6D2BEF0-D588-D19F-2C10-7845887D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00A5137-A360-F3D0-C2D3-5F0DD7A8990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A98597-5B29-6159-6E91-FA477924939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43DA132D-996F-1B08-4875-9E62EDD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CE9973E-E340-DEBE-8C5F-E09168061F9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1161D2C-B757-A4EA-6A45-7473E5F3F4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D7AE09-97E8-2EAF-1968-1B6591BD028C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4B0E533-9902-F96A-F7E3-8CC669D41D27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0" name="슬라이드 번호 개체 틀 1">
            <a:extLst>
              <a:ext uri="{FF2B5EF4-FFF2-40B4-BE49-F238E27FC236}">
                <a16:creationId xmlns:a16="http://schemas.microsoft.com/office/drawing/2014/main" id="{DE00711B-1F28-D87E-521D-AC85BA27F5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052763E0-0FFE-4259-1F0A-98AD73A0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536A1A0D-1639-866E-AED3-C2B2C5C1E89D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0526990B-2997-FF48-6C0E-791EA959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E0D709-46AC-C939-413B-66E83975F00E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B07E883C-ED89-A4FB-9973-398FDA94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9AA5E76-6CF4-9171-EF55-A2913416088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56293-DBC1-B8BC-BD2A-96D992CC1C5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467D811-1E9C-09B2-96D4-8F3E8747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0F419D1-CFCB-B271-6EE8-C5BA8B5C5EF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337AD7-AEFB-DB53-A61B-29EA258C988A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EC70A3-87A4-EFBC-6F1D-8D30A3F7C8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A44731A-39C1-7862-DF90-95A9F5D72D6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EBABB21-0136-1682-8CD2-DD496A260D6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A0842C1-EA3B-0277-A8FB-923EABDF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6513E50-02DF-47A8-0F81-46650442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52D86E0-ECBB-0528-EA7B-7678A4D4F85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306E769-F159-6E6D-E83D-701B453559B8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243BBFAE-E60B-D1C6-9EDD-28077FFB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D2D591F-1F4F-D7C3-159D-29F30A58A46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6D8FCC-10D9-6E3A-ACEF-4A24E1C8121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5536D6-12D2-C80E-088E-375115CDDD4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09289FB8-42DA-E3F9-1A1D-9E0AD196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AF33B35E-8901-4B92-D768-A76CBC4F083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E2AA864-F0E3-2FB5-3EB1-B4F7D8DD8F1B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58031C40-AD3B-58D6-51B3-FCDAEC520EC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16" name="슬라이드 번호 개체 틀 1">
            <a:extLst>
              <a:ext uri="{FF2B5EF4-FFF2-40B4-BE49-F238E27FC236}">
                <a16:creationId xmlns:a16="http://schemas.microsoft.com/office/drawing/2014/main" id="{A3EB5972-3A9B-724C-9CE7-3BB3B7FF119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76203385-072C-D78F-28D1-69DDEC47883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슬라이드 번호 개체 틀 1">
            <a:extLst>
              <a:ext uri="{FF2B5EF4-FFF2-40B4-BE49-F238E27FC236}">
                <a16:creationId xmlns:a16="http://schemas.microsoft.com/office/drawing/2014/main" id="{BD00124E-302D-0A98-2F8E-DF9DC90CE3C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슬라이드 번호 개체 틀 1">
            <a:extLst>
              <a:ext uri="{FF2B5EF4-FFF2-40B4-BE49-F238E27FC236}">
                <a16:creationId xmlns:a16="http://schemas.microsoft.com/office/drawing/2014/main" id="{AF0F9082-061D-D128-90EB-88D25A5897B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B3540E08-DEE2-64EB-EB0C-518ACC4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27F2681-7C6F-C50E-D308-489B0836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DEE2C2E1-D476-2ADD-2018-63E9F0C13DA2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E4BCE5-D5C8-1CEE-3B78-2A761383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736286E-15D4-1BD6-D0C4-6C8B76784FE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36449B95-C88C-6957-02FB-FE4DDCD3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95209D7-3FA0-4330-DA6A-38B82BABCED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B74DAEB-40C7-8D19-1E77-EE8E0047FFC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582AC6EC-5278-6F17-9A72-607A8057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A862359-A090-40A7-5A2B-D2E039FC2D8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88AE8D3-0A61-2878-8A62-2C9AFF9DC7E3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4698BF4-D698-97D0-E07D-2772436A87FD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18EA431-C564-E27C-3495-CBE03F3543B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B63F350-ED05-77E1-CE42-08B7FDEE649C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슬라이드 번호 개체 틀 1">
            <a:extLst>
              <a:ext uri="{FF2B5EF4-FFF2-40B4-BE49-F238E27FC236}">
                <a16:creationId xmlns:a16="http://schemas.microsoft.com/office/drawing/2014/main" id="{5DBF8D45-22B6-251F-395E-16E6F87FCE3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35" name="슬라이드 번호 개체 틀 1">
            <a:extLst>
              <a:ext uri="{FF2B5EF4-FFF2-40B4-BE49-F238E27FC236}">
                <a16:creationId xmlns:a16="http://schemas.microsoft.com/office/drawing/2014/main" id="{D10BE315-D161-B37F-5805-92447EE85B0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E4B90E5-A6BC-33CD-DC6C-F707FD47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BC0AC9E7-4D9A-E95F-F923-60CAA413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50C67DF-537D-15EC-0030-B3C7704BDC6E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4EB5206-22C2-FB71-7D0E-9254722E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F9201914-FE4D-6704-F9CE-6C764B92D934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DF3601E-E8B6-15A4-64C5-F8E2CA7BD007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1E07E356-3499-E821-0ACB-FB4D0952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51FAA03C-94F6-E129-BF2E-E74D95EC9CB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CE89ECB-7821-0BD4-9E0D-EA869DA2519F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CDD0AAC3-B9F7-CCA6-0679-C5D19314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F89828D5-ED29-4870-90FB-274EF5A27247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B1B0008-3993-32E0-413E-E9CA9DB6E7A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F0DBC6A-E7EA-B524-124F-DD106C261DE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784C4F6-3598-6F42-458A-EFD7E6F4ADC1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A96B0702-32FE-CC9F-433B-7C0E1CDD572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7BA2E62-921B-5C22-FB73-096EE832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1F243A71-350E-CFEF-4B5E-469B22D4D512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EAD4681E-71EC-960F-1F98-7F74DBB4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6CFFDB1-EFD1-1608-8C34-D4CEE387FDAC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C4494622-DE65-CA4B-160F-EB328A1C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F70F063-CFE0-A2E1-AAB4-AF121DCDA44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4AC9974-5EA0-746A-D8C5-85F2741696FC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340B1D90-900B-50FC-74C7-FC48E1D7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50D36BC0-5ED1-79DA-9793-A479A325F9B7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AA6582C-C3E7-9FC1-012A-2279697B4D44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F495FA5-F4E3-59C6-E572-E2CDABBA71C8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15F64EB-10DC-7129-3F57-E2A5DDFAEBD8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CF71B67-DC75-924B-8372-E387E6BE1E01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3638A98C-9AF6-16DB-5156-EB6A3F27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845A9E35-7716-2ABE-C64E-1AFB96EBA13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D55597A9-DE04-E52C-9E34-1EEC191E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221B949B-A6E7-7ECE-2D70-2393E61F71ED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7812F0C-D601-207B-0DAC-B6C231F8128E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265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81" y="2523513"/>
            <a:ext cx="31623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4" y="1307041"/>
            <a:ext cx="2099009" cy="24329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97896"/>
            <a:ext cx="3738405" cy="21028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806447"/>
            <a:ext cx="3105150" cy="2857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5664698" y="137562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서로 다른 담배나방에 대해 측정함</a:t>
            </a:r>
          </a:p>
        </p:txBody>
      </p:sp>
      <p:sp>
        <p:nvSpPr>
          <p:cNvPr id="38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9003792" y="344376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397474" y="35014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정확도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F355ED-4B74-AFD0-0906-8B6FCE2B77F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28FB645-6A47-204A-A5E1-B26ED3BD2DF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24459BB-B373-201B-487C-87F28B1305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1F19E8F-6556-0ED5-48AD-056896B461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C3CD8652-8D1E-5480-A04F-E0C941B21C1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2370095F-B422-40C4-DF4B-CD12C4837E2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E61A229-4E6A-E897-B266-DBAA76A0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2E461B-6126-B291-C4B0-BCCCD14E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7E39615-EAEC-46D6-B2C6-1691700A93D2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D5041E2-C98F-331B-64B2-DC33FCDF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98C67F-0FBC-D055-AD79-F44976C58490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C302112-E174-BAFF-1366-61DDA2F0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DDD49E4-D6A7-FD60-D990-F9F9F9C9390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05194E-325B-21F5-0E75-9E23451003D7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D0E17C2-14FE-7526-4A0A-5721F62B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B1BD6D-1269-63BE-7D32-DB03A7CD6C0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AB4E1A-2F90-AC33-1937-7EB89C3CE51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3B7AA-77D5-65DB-0796-48C4A69F847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14F9AC1-BE2C-5102-23F2-C513726C8882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8586C2-A4DE-D2BC-AF02-A4F1F143D7DF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7A534216-1F95-5997-EEC9-A1855CA8C4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542B6DAF-BFE9-FC87-4B97-E7D5400846B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FA625FB3-1793-A100-2DBF-12D60338FB2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A815AC67-AB96-0B0D-2BD0-50F8013D49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슬라이드 번호 개체 틀 1">
            <a:extLst>
              <a:ext uri="{FF2B5EF4-FFF2-40B4-BE49-F238E27FC236}">
                <a16:creationId xmlns:a16="http://schemas.microsoft.com/office/drawing/2014/main" id="{E12F224E-47FE-0E88-349D-D3DE8ECB8B7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슬라이드 번호 개체 틀 1">
            <a:extLst>
              <a:ext uri="{FF2B5EF4-FFF2-40B4-BE49-F238E27FC236}">
                <a16:creationId xmlns:a16="http://schemas.microsoft.com/office/drawing/2014/main" id="{7E069338-0381-9E4F-4AE0-5782C096004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236A6E0-6AA6-BCBD-DC84-CB687C27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24DF9B4-D240-4855-DC13-F547AF43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995B0E9-9C37-97A0-6A69-3D4921EC015A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E19CDC8-01B2-03A5-3660-5F0250F2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9F95F49-6474-5C00-5A72-45366347C8E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EF0C8E1-D6D7-C896-A057-39E2EA96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5B7C782-511A-EA0A-70C1-1F207BC1EF4B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4B4779-F8F2-D456-6A4D-5A0296CE32D9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DE92F6E-E1EC-82BC-F8ED-B5A4182E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A459DA7-88D1-66A1-36FD-FD14E903231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781307-3341-B92D-E9F8-68AA5AB3F0B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F002A3-C03A-EB7F-B795-D156A95A69C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FB430B3-7C4E-6F1F-2E74-A6EB4D27A24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8FE10E5-C1A4-DC41-44EC-E6E4CB55F4F6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B6329976-C9DE-158E-483F-6F412749D79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1AE83973-2BBC-E130-F1BB-C4B487F9DCF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6A887ED-AE31-1DE9-0FDD-029D9B72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E090F65-989F-54DA-E952-E87D058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36F8B84-5A9C-EFDC-8CA5-AEA4D5BCEB07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A169B6E-7465-4F04-9676-B98C190C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28ACD56-6CE5-8ABD-7E98-53ADCEFFD35E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5F648-7C6E-801C-ABCB-2ABD573A816B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E924B6C-6994-8FBC-A76F-12F4608D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123C9F5-CAA9-4E60-B450-63B1AE09D1C3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9F9F30-9923-1D9D-5C47-BAC50811A090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D364CFBA-CA8C-F61D-9A78-5D0987EC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CAB838B-C154-8C1D-4559-5285571F264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E179EA-ABB8-B81D-9097-E00D2D0FB8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AF2B91B-60D5-02B3-CCBD-478712A47823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A6B0BD0-E11C-AACE-4AA4-2DA6268E3634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90" name="슬라이드 번호 개체 틀 1">
            <a:extLst>
              <a:ext uri="{FF2B5EF4-FFF2-40B4-BE49-F238E27FC236}">
                <a16:creationId xmlns:a16="http://schemas.microsoft.com/office/drawing/2014/main" id="{FFB3528D-D173-A734-40F9-B77BB7AA34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950E6963-90AC-9CC0-20A3-E1A63C9E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9879D843-0129-877F-0DE3-B81FBFCADFE5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A9B95FF-18D2-10D6-EEFC-D6E9B3AC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C01EAD-201E-AA46-225B-BE6F1F20343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3A7123E6-9E6E-C9D9-21F5-FD7E920A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C373CB4-AAC8-4F10-CDF4-881A080DA4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6AF1E16-3740-20BC-4310-F8E980E57ACE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633BE5B-0138-D243-B0FE-968D11F6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6E1BFF9-0E9A-AF54-87E4-9082B3D2C54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03CF576-2A87-D947-724F-B0BC3A0E1C74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2B1A59-61C2-08AB-620A-F00D8723139E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0712EE6-E746-C0C0-3A13-AAE5D3EB2AF9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D938579-03A3-A92F-2330-BF4361B8720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AADC6DB-8D93-252E-537C-FE4B7AA4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66350CE-6135-950E-C471-44A2223F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60C33433-64BE-93FB-68B2-B2F666D503E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367F171-A3B8-F47C-E30C-528F55BD77D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9BE2237-583C-5194-F043-3D8732B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61CAAEA-70F0-B812-7CC0-5AC5C6FA1DF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24A9A54-CDDA-8AF4-5E10-E4AEE9AD151F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2EFFDE-B1D4-0D72-7C6A-90CC11D959B5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AEA43AF-34A6-EB9F-2773-48692CFF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2095593-4DEB-7BEE-C4AC-AE7097C96DA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810DB98-7B9C-E81B-24D6-C95EAEE6606C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슬라이드 번호 개체 틀 1">
            <a:extLst>
              <a:ext uri="{FF2B5EF4-FFF2-40B4-BE49-F238E27FC236}">
                <a16:creationId xmlns:a16="http://schemas.microsoft.com/office/drawing/2014/main" id="{370C9504-FD38-CAF7-C5F8-7850582A214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16" name="슬라이드 번호 개체 틀 1">
            <a:extLst>
              <a:ext uri="{FF2B5EF4-FFF2-40B4-BE49-F238E27FC236}">
                <a16:creationId xmlns:a16="http://schemas.microsoft.com/office/drawing/2014/main" id="{E248596A-4950-3014-B119-68F86FF8B16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슬라이드 번호 개체 틀 1">
            <a:extLst>
              <a:ext uri="{FF2B5EF4-FFF2-40B4-BE49-F238E27FC236}">
                <a16:creationId xmlns:a16="http://schemas.microsoft.com/office/drawing/2014/main" id="{96A22CBF-2DF3-2CA0-88E0-82779E742C6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슬라이드 번호 개체 틀 1">
            <a:extLst>
              <a:ext uri="{FF2B5EF4-FFF2-40B4-BE49-F238E27FC236}">
                <a16:creationId xmlns:a16="http://schemas.microsoft.com/office/drawing/2014/main" id="{F8708C5B-B3B7-84CC-EE65-1CBEACBE0D8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슬라이드 번호 개체 틀 1">
            <a:extLst>
              <a:ext uri="{FF2B5EF4-FFF2-40B4-BE49-F238E27FC236}">
                <a16:creationId xmlns:a16="http://schemas.microsoft.com/office/drawing/2014/main" id="{B141B3C1-C59E-86B9-39E2-E458CC4CF75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46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9336EA76-69FA-FF63-565F-3CCE3AC9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DC2F963-7EAD-AFCB-566B-77E986A9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A730CF2-CBFB-9B5A-9FFB-B0B05CACC9ED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B67232C5-272C-077F-DEA1-E328F225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D50E9E2C-F9B0-7270-16A3-8CBDE0AB04F5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BADEB508-A6B9-837D-2799-F6F860DD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756FA42-62EE-4543-DF39-69E4FD53E21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8853469-E7B9-1C3E-417C-EC4A78D3A1DC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8CE1F12-9638-F21F-FD2E-CD4E7163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4A0E205E-0D75-3306-90EA-9888493F8F66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398D95E-953F-78A7-FF96-C47F5039D26E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C499020-2A0B-E645-8657-989FD1C9E6B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EFFADA-A024-D8C4-3B72-45BB8FD72E9C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D902E40-F430-1DC3-0702-8272BAA101D6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슬라이드 번호 개체 틀 1">
            <a:extLst>
              <a:ext uri="{FF2B5EF4-FFF2-40B4-BE49-F238E27FC236}">
                <a16:creationId xmlns:a16="http://schemas.microsoft.com/office/drawing/2014/main" id="{F6394DD7-7768-2B13-AA3A-39556E178F7E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35" name="슬라이드 번호 개체 틀 1">
            <a:extLst>
              <a:ext uri="{FF2B5EF4-FFF2-40B4-BE49-F238E27FC236}">
                <a16:creationId xmlns:a16="http://schemas.microsoft.com/office/drawing/2014/main" id="{E0A2F7E6-75C0-0DB9-7212-53A6A8F11CA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60E79371-5130-3371-2728-B43905B2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4E9510D0-8350-2F52-13AB-D35335253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3568A316-EB78-455B-038C-5408A2EB4F8B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74B479A7-58A3-2CD0-1079-F75CDCD5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154E90CD-77EC-1AED-154D-E7FE553A1E5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A352CE5-729F-9479-558E-590F2A16C38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1B1C63A-0251-D55D-14AF-7C39791C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6225CBF4-8581-097F-DDD0-E7DC47C704D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F661D6-61A1-BCF5-5AE5-5EBE87AE8ECA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3262BDBE-C736-D242-315E-823388FD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92C57B-1889-2D31-8A1C-C12F3309D5A4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275A98C-5001-3CD2-FFB3-6FD639E94B2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4A1C4A52-9BB9-DAED-4BFB-55B105C88D6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A04789-F660-CEBA-63D1-FEDCB5B9054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65465C5C-9A72-F3E5-3D6E-013085EC5B11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ED6C0BA2-64BB-68AE-DCEF-5E8C5DED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AFD00A9-E201-5460-2C13-7FA450543D57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BB25DCFB-4EF1-2BD0-F963-46EB25C6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A5F3C66-AE19-0B77-B9DC-E61985DCC81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62DE5CD-8F6C-9A87-89EB-B9802288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A14C4A6-1637-AC0A-2056-57D675E3EFC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532228B-E5CB-CFE6-1FEE-90008E6BA9AB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4B656ACC-5C68-B414-BBCC-C2D4E2AD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F6E978FD-6FDE-47A4-5831-3E08DA7A2B9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A1581D0-CA30-901B-8F57-AA8098BF734E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422FB06-8DC2-0B0E-B163-4C1465EF6600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31C0B32-E435-42A9-74D1-A1422D095166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0792DE6-3D90-6735-CDBD-CE6ED4E30A85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4A374D04-1255-124A-20D3-74D22B32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57E0FA47-CC0B-C43E-D4BD-F3A358E9AA76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2314E319-C6C8-A247-6007-C0E5BDD2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BB11FCA3-7067-8AC6-6329-6A37AC62DF0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42D0A26-072F-4DBF-63A5-85742D57AA8C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37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14" y="4555453"/>
            <a:ext cx="1815816" cy="146407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Example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450592"/>
            <a:ext cx="2895854" cy="21646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0" y="4425042"/>
            <a:ext cx="1724895" cy="17248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9" y="4639847"/>
            <a:ext cx="1623294" cy="9131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82343" y="2965200"/>
            <a:ext cx="1773269" cy="1674647"/>
            <a:chOff x="5724811" y="1808824"/>
            <a:chExt cx="3572753" cy="29930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4811" y="3021037"/>
              <a:ext cx="742950" cy="178085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5340" y="2280629"/>
              <a:ext cx="742950" cy="252126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8290" y="1808824"/>
              <a:ext cx="742950" cy="299306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8819" y="2676869"/>
              <a:ext cx="742950" cy="212502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54614" y="3021034"/>
              <a:ext cx="742950" cy="1780857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570976" y="2899083"/>
            <a:ext cx="1128024" cy="1103589"/>
            <a:chOff x="8015976" y="1725983"/>
            <a:chExt cx="2493966" cy="2248822"/>
          </a:xfrm>
        </p:grpSpPr>
        <p:grpSp>
          <p:nvGrpSpPr>
            <p:cNvPr id="9" name="그룹 8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10567674" y="2926624"/>
            <a:ext cx="1128024" cy="1103589"/>
            <a:chOff x="8015976" y="1725983"/>
            <a:chExt cx="2493966" cy="2248822"/>
          </a:xfrm>
        </p:grpSpPr>
        <p:grpSp>
          <p:nvGrpSpPr>
            <p:cNvPr id="45" name="그룹 44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692117" y="4071174"/>
            <a:ext cx="1128024" cy="1103589"/>
            <a:chOff x="8015976" y="1725983"/>
            <a:chExt cx="2493966" cy="2248822"/>
          </a:xfrm>
        </p:grpSpPr>
        <p:grpSp>
          <p:nvGrpSpPr>
            <p:cNvPr id="50" name="그룹 49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sp>
        <p:nvSpPr>
          <p:cNvPr id="59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4097506" y="3708525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5">
            <a:extLst>
              <a:ext uri="{FF2B5EF4-FFF2-40B4-BE49-F238E27FC236}">
                <a16:creationId xmlns:a16="http://schemas.microsoft.com/office/drawing/2014/main" id="{003717A6-3D67-1F43-B00C-13C4D3AB6EE7}"/>
              </a:ext>
            </a:extLst>
          </p:cNvPr>
          <p:cNvSpPr/>
          <p:nvPr/>
        </p:nvSpPr>
        <p:spPr>
          <a:xfrm>
            <a:off x="7200123" y="3677133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3903484" y="316358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0648059" y="4182066"/>
            <a:ext cx="1128024" cy="1103589"/>
            <a:chOff x="8015976" y="1725983"/>
            <a:chExt cx="2493966" cy="2248822"/>
          </a:xfrm>
        </p:grpSpPr>
        <p:grpSp>
          <p:nvGrpSpPr>
            <p:cNvPr id="102" name="그룹 101"/>
            <p:cNvGrpSpPr/>
            <p:nvPr/>
          </p:nvGrpSpPr>
          <p:grpSpPr>
            <a:xfrm>
              <a:off x="8577932" y="1725983"/>
              <a:ext cx="1932010" cy="2248822"/>
              <a:chOff x="8577932" y="1725983"/>
              <a:chExt cx="1932010" cy="2248822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932" y="1725983"/>
                <a:ext cx="1724895" cy="1724895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4126" y="2510734"/>
                <a:ext cx="1815816" cy="1464071"/>
              </a:xfrm>
              <a:prstGeom prst="rect">
                <a:avLst/>
              </a:prstGeom>
            </p:spPr>
          </p:pic>
        </p:grp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976" y="2619814"/>
              <a:ext cx="1623294" cy="913103"/>
            </a:xfrm>
            <a:prstGeom prst="rect">
              <a:avLst/>
            </a:prstGeom>
          </p:spPr>
        </p:pic>
      </p:grpSp>
      <p:cxnSp>
        <p:nvCxnSpPr>
          <p:cNvPr id="111" name="직선 연결선 110"/>
          <p:cNvCxnSpPr/>
          <p:nvPr/>
        </p:nvCxnSpPr>
        <p:spPr>
          <a:xfrm>
            <a:off x="8605058" y="4260020"/>
            <a:ext cx="328574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0117971" y="2926624"/>
            <a:ext cx="129959" cy="29278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014616" y="1779657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자신 밭의 나방에 맞는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색분포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제작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9398982" y="196164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밭의 구역마다 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카메라설치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0D0D5F0-B500-3386-0F56-EDAB2C72A58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D9ABBE8-49BC-99EC-661E-73F440A34C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A6BD745-03E1-E70F-AE6B-72FEB44DB3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87592684-7939-ACF8-4B58-E4D2B0E1BC7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FDF5AB55-361A-51B5-57E0-4D22C1E771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E870A1-E0A5-8D25-5408-17CEE8B6EA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0FE4BA-852B-8147-F241-753CDCFE41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577739-D0E7-6F20-2469-1CF05171A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DF6D2C-4E6C-DFBF-295A-B456F65E539F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F78877-582C-EB6F-CC6D-43009D1A5A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C1664C-BB93-0612-0ADA-114DD498C1DF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9A3BE8-5B9B-DF43-F982-C8959BBAF9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771668-C4F6-19B7-9F1C-19685BD83111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24C52C-4363-B437-B7A1-F0B7DA66F84D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63F8B8D-8FA2-1E32-BC85-47833B1ECE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5F9312-8A4E-B877-7DF2-1E1D4C48AEDE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DB8912-6F62-9FB4-7366-1402CEEBBB3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F4E000-EE5E-0BBC-C5C4-2B1D94FC6E4D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4C410D-5149-F9BB-8902-C9B3AE393C06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66D6E7-1AE3-1638-AD8B-E21886F91A84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슬라이드 번호 개체 틀 1">
            <a:extLst>
              <a:ext uri="{FF2B5EF4-FFF2-40B4-BE49-F238E27FC236}">
                <a16:creationId xmlns:a16="http://schemas.microsoft.com/office/drawing/2014/main" id="{ECE52BCC-DBD7-94DA-9F1D-BE90EB8F0D1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0" name="슬라이드 번호 개체 틀 1">
            <a:extLst>
              <a:ext uri="{FF2B5EF4-FFF2-40B4-BE49-F238E27FC236}">
                <a16:creationId xmlns:a16="http://schemas.microsoft.com/office/drawing/2014/main" id="{8F6CE8E0-8BE7-4135-6539-95BAEE303E2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슬라이드 번호 개체 틀 1">
            <a:extLst>
              <a:ext uri="{FF2B5EF4-FFF2-40B4-BE49-F238E27FC236}">
                <a16:creationId xmlns:a16="http://schemas.microsoft.com/office/drawing/2014/main" id="{533525F5-6B2D-3D8C-3B4E-36EE29B07AD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0F889462-E653-12AA-6C7E-E7393618479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3D03AFAB-61DF-18DE-4C3F-8B6AA607FCD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슬라이드 번호 개체 틀 1">
            <a:extLst>
              <a:ext uri="{FF2B5EF4-FFF2-40B4-BE49-F238E27FC236}">
                <a16:creationId xmlns:a16="http://schemas.microsoft.com/office/drawing/2014/main" id="{9B91BD8B-7130-C988-A3B7-B4D0E8D6CD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348035F-61E8-2ED3-A62D-E1CC70458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A8AE8D7-B0CB-0DDC-20B6-52218538AB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8F72ECF-0F23-F652-D25F-162E308E25F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C6C9E8DF-91AC-564E-82C6-3743EE276A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3209921-6686-D91B-EE37-4B1B98F93221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0A83E70-A720-BE7E-F3EC-920BBBD9AF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B2563C1-B375-D3B0-331A-A32F7F1BBC2C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C5662F-B013-E64E-5751-850F74AA93D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E3398D2-C1A5-7505-5F31-9474C43EB9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393F08C-1B55-1F2F-E0F8-13844E9145E6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6385F8-83AF-E5BE-0441-1E2369E1611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D7662A-C873-AEDA-C188-AAEEDAF4D541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D782692-9AAB-4B3E-1CB2-66DB1BCE6FB1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EDE86B0-C937-8EAC-F932-26A3DAAC8FE2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슬라이드 번호 개체 틀 1">
            <a:extLst>
              <a:ext uri="{FF2B5EF4-FFF2-40B4-BE49-F238E27FC236}">
                <a16:creationId xmlns:a16="http://schemas.microsoft.com/office/drawing/2014/main" id="{212FFF5A-87E5-BD13-B5F0-7EE3AD9F621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5" name="슬라이드 번호 개체 틀 1">
            <a:extLst>
              <a:ext uri="{FF2B5EF4-FFF2-40B4-BE49-F238E27FC236}">
                <a16:creationId xmlns:a16="http://schemas.microsoft.com/office/drawing/2014/main" id="{7F05DDE1-42DD-7F99-29BB-F54E2E99E2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45579DBC-9991-65C3-6736-0AB96A04B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2F7DD0F0-0C87-8C84-7D93-3167ABD8A6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C2517B-D998-0600-8D9F-75690BD40CC3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9A165AA-DAAD-F800-1AC5-E5D5A9DC19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C6F24FD-F0FC-33AD-03A4-613989464EC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FC7D259-E909-1C97-5BF3-AC1E8227E307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8E51892D-064F-D63F-5AF0-63D8BED5AC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7492B53-310F-1C45-53F9-BE4E1BD5674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4EB687-46EF-2DC5-607D-DE62B081911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BDF60C04-78C9-2110-1F5B-A20449AD9F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0C8EEB69-AFFD-31B1-C8AF-50D3FCBD5C0D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33F7F1-8E6E-C71C-D218-E2EC01153B5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F1AA196-4722-B439-E582-54F4D0A3F1D8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3B3A768-8CB4-4E6D-1CCF-6E0C6D3E0890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21" name="슬라이드 번호 개체 틀 1">
            <a:extLst>
              <a:ext uri="{FF2B5EF4-FFF2-40B4-BE49-F238E27FC236}">
                <a16:creationId xmlns:a16="http://schemas.microsoft.com/office/drawing/2014/main" id="{EF7A3643-EFBE-CF92-6E1B-017C7144E2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71A6E786-418D-EE42-04C6-39331CD66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6487E76-A67D-D10C-E644-B7CA47F3CBBF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928B135C-590E-A4E2-5913-266D88A8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8B127D-3E51-5D8B-7A5B-C363C90C75EB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5357D21C-80FA-2A93-CD54-4BDC548FA9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EEFBEAEA-DE75-9D30-95ED-8EE7DC43EB7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2C03ED1-3A5E-41CA-8880-56C58A44397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4585A93B-4453-1B36-F246-4D3E2D8E1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67147BD-684E-656A-D7FE-D9E1A8108AFD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58736F-8FFC-73C7-02F4-15AC3DDC74E6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8122CBA-245E-659F-C25B-491AAB8AE2E4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627A3DE-D652-4BD7-7411-20DB3FCC6895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E2E0625-FF17-1897-969E-A28CB37FD69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916C287-EAD9-B8F5-DCCB-48547811C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463EAFCF-83A8-B1C9-FF1A-A1B8FFFF18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462EF8E-DB07-CDA3-5C9C-70FBA90F9AF8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680F980-2BC5-9661-1B2E-3C52F668B104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E628F9F-F9A7-562B-A7B5-F5DA7EEE5E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8119180A-5984-CEC1-297E-3B3D7B2051D7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38A7032-630A-6239-3D21-DA770D1C8DCD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211A9D9-88F5-2ACF-0A4D-0E8B671D2E93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F2C46712-E258-AB96-50F3-77249552F3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98A4B1D-9229-19F0-0809-F5A028E6A0B1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AA95A02-1959-D6EB-4F8D-268E501E075A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슬라이드 번호 개체 틀 1">
            <a:extLst>
              <a:ext uri="{FF2B5EF4-FFF2-40B4-BE49-F238E27FC236}">
                <a16:creationId xmlns:a16="http://schemas.microsoft.com/office/drawing/2014/main" id="{72B32183-E20A-22B7-5998-5966BF07D46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47" name="슬라이드 번호 개체 틀 1">
            <a:extLst>
              <a:ext uri="{FF2B5EF4-FFF2-40B4-BE49-F238E27FC236}">
                <a16:creationId xmlns:a16="http://schemas.microsoft.com/office/drawing/2014/main" id="{B1927ECF-4749-5825-21BE-BF13846A728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슬라이드 번호 개체 틀 1">
            <a:extLst>
              <a:ext uri="{FF2B5EF4-FFF2-40B4-BE49-F238E27FC236}">
                <a16:creationId xmlns:a16="http://schemas.microsoft.com/office/drawing/2014/main" id="{679CFC39-415F-A1DB-14C9-BF1105757BBC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슬라이드 번호 개체 틀 1">
            <a:extLst>
              <a:ext uri="{FF2B5EF4-FFF2-40B4-BE49-F238E27FC236}">
                <a16:creationId xmlns:a16="http://schemas.microsoft.com/office/drawing/2014/main" id="{7D68B1D6-0675-9FCD-6FE3-D52865404805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슬라이드 번호 개체 틀 1">
            <a:extLst>
              <a:ext uri="{FF2B5EF4-FFF2-40B4-BE49-F238E27FC236}">
                <a16:creationId xmlns:a16="http://schemas.microsoft.com/office/drawing/2014/main" id="{4E38BFD2-FE41-7DB0-334F-40BAA8DF764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C22DEE29-BF41-F0CC-9384-A8B11108F0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4E9578E5-977F-6BB4-AFE3-09E005D99A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976E8A9-FB5E-1DE0-0C9A-2572DAAE6C64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08D742E-C1A3-92D2-C03F-8C23C21A3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3CFC0EE-034D-0A5A-8D36-225743285331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BCA6B6D4-DFD8-392B-9EBD-440E160A4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80CE0B1-8BB9-FD9E-9444-A36241423A0C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1310B84-FFD6-94FA-5892-A3F76EF48D72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BC0C98F-9F76-CD1A-5CA0-CAC150C5E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F6F0F38F-E3C9-8CF4-9ED1-22D4E5172450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45AC38-D546-E25D-7578-B7246C359E8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94FCF8EC-1354-CF53-ABBF-2CD85CA6009A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DB522D5-9679-9660-FC2A-F0BDAE70C283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A125ACE-0181-F051-845F-33BE75F34670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슬라이드 번호 개체 틀 1">
            <a:extLst>
              <a:ext uri="{FF2B5EF4-FFF2-40B4-BE49-F238E27FC236}">
                <a16:creationId xmlns:a16="http://schemas.microsoft.com/office/drawing/2014/main" id="{FC9CD3D9-B8F2-6FFC-0A46-98D60667012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66" name="슬라이드 번호 개체 틀 1">
            <a:extLst>
              <a:ext uri="{FF2B5EF4-FFF2-40B4-BE49-F238E27FC236}">
                <a16:creationId xmlns:a16="http://schemas.microsoft.com/office/drawing/2014/main" id="{BB0324C1-6266-8941-8082-0DADA7000C94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BF0BA646-ADD3-3903-271A-2295E1EDE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EBA542E4-C37F-AFF1-494B-8C3DF2DFA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63D9C41-0FAD-C569-EB6E-47571089A3A0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A45CCED4-414A-2190-223A-C274183FD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E2674DB8-5C05-BC8F-D43B-2CE92F00559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E75C618-0387-E6F0-1076-F1660790D541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8AB71C10-CE7A-07FC-D299-09FF38F82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5EE6193-C28F-E774-B7F1-3A185E3BEFE9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6FC499D-7164-CD48-44E0-7FF31552D5C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BB5064D6-5B77-F1EA-6C59-1FE0FA951A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1C35DCD2-0211-B04B-D13F-41DF4757FCCF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E536CE-9E4A-C8CE-05B7-043F20EB7721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4B51A99-60C7-38E8-5A48-F731F5C2D937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56CC62E7-A3F2-CE37-49C3-087CC72D95D2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81" name="슬라이드 번호 개체 틀 1">
            <a:extLst>
              <a:ext uri="{FF2B5EF4-FFF2-40B4-BE49-F238E27FC236}">
                <a16:creationId xmlns:a16="http://schemas.microsoft.com/office/drawing/2014/main" id="{48D38CB1-0160-8FB4-67C5-8CB7AC29C8CB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93A8D39D-B153-A10E-1DFA-FF4667E6F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17E1C99F-F852-F3FA-E008-06D8557E9AA0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91CD6F61-A724-654D-D5A4-AE6E578D5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8018617-33E5-4491-8991-CF9D9075FF66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6" name="그림 185">
            <a:extLst>
              <a:ext uri="{FF2B5EF4-FFF2-40B4-BE49-F238E27FC236}">
                <a16:creationId xmlns:a16="http://schemas.microsoft.com/office/drawing/2014/main" id="{55DA1427-7E6A-A022-3A90-83E9ACB58C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C0F16AC6-A812-B4C1-72E8-C8332731D18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5BB7C3F-0104-4DC8-8F2C-AC2A03EFCEFD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33A3128C-F3FC-1264-44E9-040B90411D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E0DA6ADB-F190-DEBC-9F4B-A29F5A5D08BE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A784C15-F30A-E7AA-9F6B-7AA8B07DC0F8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0B30948-6A81-A5A2-C45C-09B4F85D9A66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3124D66-D9B4-A139-A942-FF696B666E4B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07A50AD-3E64-7F9C-B737-CAAAFEDA2A7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71777A5B-4B50-C90C-61EB-AE3B1ABAD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2616BBCE-ACD3-BBEA-842D-664D10787F0F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A32E3704-57D5-3B97-B0E1-0C36C93147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CA2A3D7D-E1DE-698C-B60E-BE877165DAF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93E3325-0BEC-A092-9A31-717DACEA1957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20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75771" y="423706"/>
              <a:ext cx="3122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3.Current State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1149774" y="2451257"/>
            <a:ext cx="99181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나방은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죽은지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시간이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지나게되면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변색이 된다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배경을 제한하지 않은 경우에 대해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잘 되지만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잘 되지 않는다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배경까지 나방의 색으로 처리하기 때문에 큰 오차가 생기는 듯 하다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나방에 대한 데이터가 적었다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때문에 모델의 성능을 높이기 어려웠고 측정하기도 어려웠다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20FBE3-5301-FBE1-87E4-4E8FC2A1A0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9C4BF15E-105D-EF18-2828-6F1D72BF4FA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E2AABF4-650C-E166-84DD-29AF9F267F9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2B7B7C6-09F3-3022-C007-0CA9CBD9A46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F66F8DA0-74C2-322E-10DB-E024B43E53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919A09E-8FCB-9A03-DC42-60898ABFF7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A87D0-CBB8-EB15-D331-D39DE8D6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AF59B6C-418A-A76B-2582-1473BF21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4F1BDC7-0E26-6B10-A394-10A56AFB8071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4F335BB-56AF-2F99-4552-94A1A4A3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42C55F-EC97-2251-3644-D2566A48FF4C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9F6E6A7-B6CA-2B45-FB6A-7D71BFE7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B05AD9-422D-9AF9-4270-71F881695F35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E375A6-665D-B512-69C6-D256B3F78A5F}"/>
              </a:ext>
            </a:extLst>
          </p:cNvPr>
          <p:cNvSpPr/>
          <p:nvPr/>
        </p:nvSpPr>
        <p:spPr>
          <a:xfrm>
            <a:off x="7595997" y="636604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10B44F6-948A-08F7-C808-6F2BD034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63358D-EEB7-182E-2D19-15A3FF8C5232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1BCA02-0A91-A600-4951-BB7A24737B72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CB95AA7-301C-B871-73A4-7AB330C5098F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1B8641-DE7C-9397-CCF6-6FF9CABA00EB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886F14-633C-C922-4FD5-B994160EE93C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슬라이드 번호 개체 틀 1">
            <a:extLst>
              <a:ext uri="{FF2B5EF4-FFF2-40B4-BE49-F238E27FC236}">
                <a16:creationId xmlns:a16="http://schemas.microsoft.com/office/drawing/2014/main" id="{59829BBF-7AE5-9EFA-E434-5E8EFD2DBC3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9" name="슬라이드 번호 개체 틀 1">
            <a:extLst>
              <a:ext uri="{FF2B5EF4-FFF2-40B4-BE49-F238E27FC236}">
                <a16:creationId xmlns:a16="http://schemas.microsoft.com/office/drawing/2014/main" id="{047913C0-FFEB-8AF4-C19C-80B5C277B12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슬라이드 번호 개체 틀 1">
            <a:extLst>
              <a:ext uri="{FF2B5EF4-FFF2-40B4-BE49-F238E27FC236}">
                <a16:creationId xmlns:a16="http://schemas.microsoft.com/office/drawing/2014/main" id="{94199861-8226-A075-8DB0-0E909F7B95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슬라이드 번호 개체 틀 1">
            <a:extLst>
              <a:ext uri="{FF2B5EF4-FFF2-40B4-BE49-F238E27FC236}">
                <a16:creationId xmlns:a16="http://schemas.microsoft.com/office/drawing/2014/main" id="{8B6D8D08-CED8-F8A7-F126-34DFCC09F86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77F12CA9-838E-B2A7-D2B7-7B0C1784CB1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9C033045-9AB3-F386-FF53-A4FBCD9D67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D2EB91C-C94B-2885-63B3-38D9AFC6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2D1AA4E-4DB5-4CE4-AB08-F4033A89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537717-F9D9-17F6-4FB6-5D463C626AC0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11EEA35-AF59-1A60-DEB8-371574B4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E81CBDE-83CC-C0A1-2361-8EF336241D8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6737005-4F16-F725-05F0-AF8343EE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18CB9E9-7A0A-0684-DEC5-10675356DCD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FE2A81-FF16-D887-E4B5-B0D5F144D303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D1F34E6-6A9C-EDDB-C694-58625B91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C5E3259-5581-5846-00C1-2E99ABA8AEB8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F4269E-12D1-BB92-B422-58590F38C15B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33C8D9-AFB9-AC74-BBB4-5FAE3646EAB5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5010FFB-F9EA-32E1-FBE3-37A5C50B0BCB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FB4AB62-6B28-9D1E-DE36-6A11C32B71DA}"/>
              </a:ext>
            </a:extLst>
          </p:cNvPr>
          <p:cNvSpPr/>
          <p:nvPr/>
        </p:nvSpPr>
        <p:spPr>
          <a:xfrm>
            <a:off x="5262405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슬라이드 번호 개체 틀 1">
            <a:extLst>
              <a:ext uri="{FF2B5EF4-FFF2-40B4-BE49-F238E27FC236}">
                <a16:creationId xmlns:a16="http://schemas.microsoft.com/office/drawing/2014/main" id="{F4D9A6C3-0EFB-1A28-874A-CC72B60D5DD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9" name="슬라이드 번호 개체 틀 1">
            <a:extLst>
              <a:ext uri="{FF2B5EF4-FFF2-40B4-BE49-F238E27FC236}">
                <a16:creationId xmlns:a16="http://schemas.microsoft.com/office/drawing/2014/main" id="{67AC8C3A-0F71-16B2-E2BA-E482250598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E55BA5F-466D-F9D1-2F76-5770084E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869487C4-6B83-9907-DFF1-196F2AA9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" y="6357667"/>
            <a:ext cx="1708030" cy="363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5ACA1FD-4311-8C14-ED95-5E4C1B43386D}"/>
              </a:ext>
            </a:extLst>
          </p:cNvPr>
          <p:cNvSpPr txBox="1"/>
          <p:nvPr/>
        </p:nvSpPr>
        <p:spPr>
          <a:xfrm>
            <a:off x="603333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59A0C71-42C3-BBE6-2369-1F32BB0F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52BE8D1-1DC8-B135-11FB-051BEC7CB1A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2AE85B-3613-0207-0EE8-B5F71118CEE0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648C1B89-40A7-500A-7235-BF56DFDC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944DF73-8138-5B0B-6C3B-6B31A5AE27D2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FC80B49-9E0D-30D6-D273-0FC492F6B237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C3FBA7B-7323-7967-D18F-D1456C2A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7072E-627F-AB87-0A1B-795A2ABBE3A9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34F37F-C453-FB77-AC4B-2940EB401801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3F8C1E7-2F55-20C8-E7D2-17FE20D17536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14B559-05BA-240B-B335-77C8CBFE007F}"/>
              </a:ext>
            </a:extLst>
          </p:cNvPr>
          <p:cNvSpPr/>
          <p:nvPr/>
        </p:nvSpPr>
        <p:spPr>
          <a:xfrm>
            <a:off x="2925263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84" name="슬라이드 번호 개체 틀 1">
            <a:extLst>
              <a:ext uri="{FF2B5EF4-FFF2-40B4-BE49-F238E27FC236}">
                <a16:creationId xmlns:a16="http://schemas.microsoft.com/office/drawing/2014/main" id="{7C54889F-1134-7D82-F00A-9ADE59A8245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E32D253A-D0BC-FF11-A209-E58625B9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A69CA9C4-28C8-B5D6-B147-A42A928F8347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1773C21-875F-5F7E-1FFD-AE966CEF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59FBAC-7894-1EA7-8102-A42A62445252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D012F768-B37E-B297-2484-14956CE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2DB9FB6-6381-824A-C209-7488542D615B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D383743-136B-26B1-EA13-A87484749C1D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62707E2-38D5-FC95-1DDB-F54E2707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25D3354-00F3-CC4E-9BE7-843F518D3D7A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7772B08-9A96-82B3-A514-EFA0BD4BBDB2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6FF53E-1E2D-5383-3919-A4A2FC0B454C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C8B13E5-F515-16AB-414C-B99C2B46E214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C64A9A-ADC0-35F3-1A59-3BB70157C3D4}"/>
              </a:ext>
            </a:extLst>
          </p:cNvPr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C0B077D5-7341-298F-2286-77C101E2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56D88CB-3329-ACC1-2F80-70E55D57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27D99FA5-9DC7-5E35-3637-7720873F6D79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C63D793-9776-8395-F6C3-ACDC3B3B97EA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79D7E22-7F58-87ED-9A4B-58D9517F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1CCDA70-CCC8-7C18-8BCF-C9B63220DE5E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FD1936-0E0D-FB29-2B52-05298D3D2FCE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2B5C86-0687-7E63-9E98-1F83C32AB85A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4382519A-B3A1-E868-96EF-99A6B1C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B7ED2BA-9C0B-5CC9-4F72-44D1C34CDCCF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B070FB3-0076-FBF8-7C75-79136379142F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슬라이드 번호 개체 틀 1">
            <a:extLst>
              <a:ext uri="{FF2B5EF4-FFF2-40B4-BE49-F238E27FC236}">
                <a16:creationId xmlns:a16="http://schemas.microsoft.com/office/drawing/2014/main" id="{DCE82205-E069-80F4-FC1E-EE6BB05FA2B2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10" name="슬라이드 번호 개체 틀 1">
            <a:extLst>
              <a:ext uri="{FF2B5EF4-FFF2-40B4-BE49-F238E27FC236}">
                <a16:creationId xmlns:a16="http://schemas.microsoft.com/office/drawing/2014/main" id="{6191FB68-0409-1A7F-1661-C80E983EDF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1B5FD8FA-264F-AF15-F92A-8C457787BCBD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슬라이드 번호 개체 틀 1">
            <a:extLst>
              <a:ext uri="{FF2B5EF4-FFF2-40B4-BE49-F238E27FC236}">
                <a16:creationId xmlns:a16="http://schemas.microsoft.com/office/drawing/2014/main" id="{5D9136A8-774C-F69D-36B3-5033692FE9F9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슬라이드 번호 개체 틀 1">
            <a:extLst>
              <a:ext uri="{FF2B5EF4-FFF2-40B4-BE49-F238E27FC236}">
                <a16:creationId xmlns:a16="http://schemas.microsoft.com/office/drawing/2014/main" id="{11AC010F-59CC-382C-D015-11F206DC8828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554DA4C0-701E-67E5-0C64-B65F14B8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BCDB232-142A-E696-5DA9-C4B23DFF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0F024E2-3345-26F2-15AA-B753914825E5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067A9D87-622C-01B8-D9A6-81A8C8DE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AD1AB7A4-CF73-B03B-EF7F-717A88687960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5DD1832E-D4B9-CEF0-0094-ACF6A81B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7457BA2-9552-DBFE-BC6D-6DD0C1255630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E8ACE2A-5EEE-9470-E31E-0F724400B789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11AC94D0-8A09-69A2-B8CF-CD9D442A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BB054E3-3D9D-B99C-AA00-F8C8864A0601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6681CE-A5CD-09A1-4CF4-ACCB2AF84E7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68BEF6-E169-CD10-BAF9-835DA5848F0B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18FB1F2-E467-1360-6F90-249784420088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A191377-3DD9-13B7-73A2-5A341B200070}"/>
              </a:ext>
            </a:extLst>
          </p:cNvPr>
          <p:cNvSpPr/>
          <p:nvPr/>
        </p:nvSpPr>
        <p:spPr>
          <a:xfrm>
            <a:off x="5249267" y="638403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슬라이드 번호 개체 틀 1">
            <a:extLst>
              <a:ext uri="{FF2B5EF4-FFF2-40B4-BE49-F238E27FC236}">
                <a16:creationId xmlns:a16="http://schemas.microsoft.com/office/drawing/2014/main" id="{EBB77E66-FB59-CFBD-9251-369A5BEB4710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29" name="슬라이드 번호 개체 틀 1">
            <a:extLst>
              <a:ext uri="{FF2B5EF4-FFF2-40B4-BE49-F238E27FC236}">
                <a16:creationId xmlns:a16="http://schemas.microsoft.com/office/drawing/2014/main" id="{D5C1FC7D-3875-042B-FBAF-F348BC3EFE36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F5ECB42D-DD92-B956-8829-C98B9C52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703C59FB-8732-F223-AD69-6CA21231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" y="6357667"/>
            <a:ext cx="1708030" cy="36380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40B904E-36FA-4D50-BD71-66BD9DF7F496}"/>
              </a:ext>
            </a:extLst>
          </p:cNvPr>
          <p:cNvSpPr txBox="1"/>
          <p:nvPr/>
        </p:nvSpPr>
        <p:spPr>
          <a:xfrm>
            <a:off x="590195" y="6364774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Intro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52AAB270-8589-4C38-1220-872E15F8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C9F82F0-8602-AF5F-C2D4-7B1A1CF59353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3249CA6-867D-48B5-66A4-72CDA5E1DCB0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2C748A3E-D319-B966-25DC-449EBE60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2D62B986-3927-A00B-DE35-43FB7056C5AB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0DBC387-FF40-46E1-1216-836B4A5037DD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63BCD694-35A4-57FE-7691-4B5A5DAA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83" y="6365522"/>
            <a:ext cx="1708030" cy="363807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F610054-A5D5-FF8B-382C-9EF551B73CDB}"/>
              </a:ext>
            </a:extLst>
          </p:cNvPr>
          <p:cNvSpPr txBox="1"/>
          <p:nvPr/>
        </p:nvSpPr>
        <p:spPr>
          <a:xfrm>
            <a:off x="2901558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</a:rPr>
              <a:t>Preprocessin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9C0E82D-F477-7ACE-7E32-76AD19586EAB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479199-405E-6098-E070-9D721C1A6EE4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E690DC1-6828-6E3D-813B-64B142E7E4A9}"/>
              </a:ext>
            </a:extLst>
          </p:cNvPr>
          <p:cNvSpPr/>
          <p:nvPr/>
        </p:nvSpPr>
        <p:spPr>
          <a:xfrm>
            <a:off x="2912125" y="6360081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/>
          </a:p>
          <a:p>
            <a:pPr algn="ctr"/>
            <a:endParaRPr lang="ko-KR" altLang="en-US" sz="1500" dirty="0"/>
          </a:p>
        </p:txBody>
      </p:sp>
      <p:sp>
        <p:nvSpPr>
          <p:cNvPr id="144" name="슬라이드 번호 개체 틀 1">
            <a:extLst>
              <a:ext uri="{FF2B5EF4-FFF2-40B4-BE49-F238E27FC236}">
                <a16:creationId xmlns:a16="http://schemas.microsoft.com/office/drawing/2014/main" id="{6E12FAF2-6FBC-5116-2FF0-D5BA141FA947}"/>
              </a:ext>
            </a:extLst>
          </p:cNvPr>
          <p:cNvSpPr txBox="1">
            <a:spLocks/>
          </p:cNvSpPr>
          <p:nvPr/>
        </p:nvSpPr>
        <p:spPr>
          <a:xfrm>
            <a:off x="85974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BBE8F091-D896-3B95-661B-8BE501A4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21" y="6384039"/>
            <a:ext cx="1708030" cy="363807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D222504E-F526-3CCC-7086-E27E67BAC98E}"/>
              </a:ext>
            </a:extLst>
          </p:cNvPr>
          <p:cNvGrpSpPr/>
          <p:nvPr/>
        </p:nvGrpSpPr>
        <p:grpSpPr>
          <a:xfrm>
            <a:off x="590195" y="6357667"/>
            <a:ext cx="1708030" cy="363807"/>
            <a:chOff x="129396" y="6357667"/>
            <a:chExt cx="1708030" cy="363807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6218223-7CCB-08B4-27FB-7B004F7B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C7BDC5A-1779-77CC-6B1D-4394BC40A409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87354F68-5262-A931-B840-BB096A8A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80AB61C-EC6C-F044-8D41-4CD23298E87D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CC48BF-532D-6A4D-98D5-9F6A62A5FA55}"/>
              </a:ext>
            </a:extLst>
          </p:cNvPr>
          <p:cNvSpPr/>
          <p:nvPr/>
        </p:nvSpPr>
        <p:spPr>
          <a:xfrm>
            <a:off x="7548173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85764B9C-5A6D-3592-34D5-F115A61B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5AD3D30D-0DC2-62C1-2F77-D7303724C45F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B26875-1120-BEE2-FBE8-020AF028A851}"/>
              </a:ext>
            </a:extLst>
          </p:cNvPr>
          <p:cNvSpPr/>
          <p:nvPr/>
        </p:nvSpPr>
        <p:spPr>
          <a:xfrm>
            <a:off x="9867499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758A3C6-1A59-6344-2066-30F68A06C4D5}"/>
              </a:ext>
            </a:extLst>
          </p:cNvPr>
          <p:cNvSpPr txBox="1"/>
          <p:nvPr/>
        </p:nvSpPr>
        <p:spPr>
          <a:xfrm>
            <a:off x="5239806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0916B11-CA0D-D575-D112-22FD48612614}"/>
              </a:ext>
            </a:extLst>
          </p:cNvPr>
          <p:cNvSpPr/>
          <p:nvPr/>
        </p:nvSpPr>
        <p:spPr>
          <a:xfrm>
            <a:off x="5252772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A3A3E55-5491-DBBA-9953-2AEDF7580452}"/>
              </a:ext>
            </a:extLst>
          </p:cNvPr>
          <p:cNvSpPr/>
          <p:nvPr/>
        </p:nvSpPr>
        <p:spPr>
          <a:xfrm>
            <a:off x="587559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0548DCF-A20E-543A-B3C6-AF6E2B30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035" y="6374148"/>
            <a:ext cx="1708030" cy="36380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83FDA8DC-6B4C-F59E-5C04-4640AF68353B}"/>
              </a:ext>
            </a:extLst>
          </p:cNvPr>
          <p:cNvSpPr txBox="1"/>
          <p:nvPr/>
        </p:nvSpPr>
        <p:spPr>
          <a:xfrm>
            <a:off x="7540210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5429C8E-F7FD-65DA-2161-6231537E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1" y="6347936"/>
            <a:ext cx="1708030" cy="36380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3DA3ABE6-8BB8-BA6E-5CCB-376D14005D4A}"/>
              </a:ext>
            </a:extLst>
          </p:cNvPr>
          <p:cNvSpPr txBox="1"/>
          <p:nvPr/>
        </p:nvSpPr>
        <p:spPr>
          <a:xfrm>
            <a:off x="9859536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1110E2D-5802-294B-8D9A-D9A2A960F181}"/>
              </a:ext>
            </a:extLst>
          </p:cNvPr>
          <p:cNvSpPr/>
          <p:nvPr/>
        </p:nvSpPr>
        <p:spPr>
          <a:xfrm>
            <a:off x="7559927" y="638225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07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074988" y="6051327"/>
            <a:ext cx="2656662" cy="610046"/>
            <a:chOff x="3686629" y="2790394"/>
            <a:chExt cx="4818742" cy="1324888"/>
          </a:xfrm>
        </p:grpSpPr>
        <p:sp>
          <p:nvSpPr>
            <p:cNvPr id="5" name="직사각형 4"/>
            <p:cNvSpPr/>
            <p:nvPr/>
          </p:nvSpPr>
          <p:spPr>
            <a:xfrm>
              <a:off x="3686629" y="2790394"/>
              <a:ext cx="4818742" cy="1277213"/>
            </a:xfrm>
            <a:prstGeom prst="rect">
              <a:avLst/>
            </a:prstGeom>
            <a:solidFill>
              <a:srgbClr val="F7EFE2"/>
            </a:solidFill>
            <a:ln w="22225">
              <a:solidFill>
                <a:srgbClr val="E4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87703" y="2921020"/>
              <a:ext cx="4172960" cy="1194262"/>
              <a:chOff x="3807866" y="2921020"/>
              <a:chExt cx="4172960" cy="119426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822380" y="2921020"/>
                <a:ext cx="4120623" cy="60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POWERPOINT FREE SHARE</a:t>
                </a:r>
                <a:endPara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807866" y="3179488"/>
                <a:ext cx="4172960" cy="935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MADE IN </a:t>
                </a:r>
                <a:r>
                  <a:rPr lang="ko-KR" altLang="en-US" sz="2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64565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양선배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1E3F3-5D6C-5647-BCD7-6B7E774A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64" y="889000"/>
            <a:ext cx="9992895" cy="49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1" y="1969228"/>
            <a:ext cx="2322927" cy="3273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72" y="2225994"/>
            <a:ext cx="2586436" cy="32915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572" y="1592909"/>
            <a:ext cx="2923100" cy="443785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8010275" y="3073172"/>
            <a:ext cx="3977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곤충간의 구별은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딥러닝으로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많은 연구가 되어졌다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같은 종 내 곤충의 구별은 아직 많은 연구가 진행되지 않았다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2A24E-BAEB-8DFC-01F7-CD8EA212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78B0D-0D5D-7105-41C8-DF222BCAC673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F8B79-D2A4-563A-72D0-CC35C03C262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04799" y="972455"/>
            <a:ext cx="6197600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75771" y="42370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275770" y="1019879"/>
            <a:ext cx="833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Necessity and goal of project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212F10-566B-564A-91A5-884D1311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3" y="2447674"/>
            <a:ext cx="5715000" cy="3286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74E032-D3B3-2A4A-9E42-4D57A4445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81" y="1911811"/>
            <a:ext cx="1747647" cy="1664064"/>
          </a:xfrm>
          <a:prstGeom prst="rect">
            <a:avLst/>
          </a:prstGeom>
        </p:spPr>
      </p:pic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id="{075C0BE5-B28C-C44D-8833-3853721B3BBC}"/>
              </a:ext>
            </a:extLst>
          </p:cNvPr>
          <p:cNvCxnSpPr/>
          <p:nvPr/>
        </p:nvCxnSpPr>
        <p:spPr>
          <a:xfrm flipH="1">
            <a:off x="3840480" y="1911811"/>
            <a:ext cx="4122801" cy="203839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FACDE169-5DEE-094F-920B-34840CF02D7D}"/>
              </a:ext>
            </a:extLst>
          </p:cNvPr>
          <p:cNvCxnSpPr/>
          <p:nvPr/>
        </p:nvCxnSpPr>
        <p:spPr>
          <a:xfrm flipH="1">
            <a:off x="4290612" y="3575875"/>
            <a:ext cx="5329398" cy="91019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7544957" y="4380910"/>
            <a:ext cx="313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 : 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DB73AE-B713-ED40-8BEC-A07EF376694F}"/>
              </a:ext>
            </a:extLst>
          </p:cNvPr>
          <p:cNvSpPr/>
          <p:nvPr/>
        </p:nvSpPr>
        <p:spPr>
          <a:xfrm>
            <a:off x="7701473" y="5066962"/>
            <a:ext cx="313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: ?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AC2281-3E3B-8D71-D45B-8EC2DB33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5224B5-0333-329A-673D-5242EBE3EE59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6682E4-D0E5-8618-52D8-A05AB9F1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16E103-64AD-6113-3BE9-832C8763B493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219011F-DA67-5708-9F54-B9978C4B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1F296-01C7-C1A4-944F-3400A1584D77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D76FEA-DFC0-569D-AB6C-F2AC9AD95DA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5CD3AA-3DF6-8FFC-3653-A4730689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5C241-945B-F433-AAE6-3231BBCCAFA9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89AC40-8A45-26C9-8BEA-DAC9D72BAC68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879D470-C37A-F9D1-E37E-67B35EB5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BD266D-C9CF-F3D9-49B6-DB0FECDC7891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6DDAAF-64C8-F340-AF73-F9DCA698664B}"/>
              </a:ext>
            </a:extLst>
          </p:cNvPr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7527F8-BD64-EFF3-D659-3FCD7546E238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1FA940-E956-BD6F-1ADB-2FD4F66F053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7BD8D9-DFDD-B896-C367-A0B74D49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8F41E6-61A0-E5A4-D8DC-1BA5B587AB58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656F69-6C4C-DC1E-4D86-907009227929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5771" y="423706"/>
            <a:ext cx="6226628" cy="584775"/>
            <a:chOff x="275771" y="423706"/>
            <a:chExt cx="6226628" cy="584775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275771" y="423706"/>
              <a:ext cx="2561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순서도: 대체 처리 10">
            <a:extLst>
              <a:ext uri="{FF2B5EF4-FFF2-40B4-BE49-F238E27FC236}">
                <a16:creationId xmlns:a16="http://schemas.microsoft.com/office/drawing/2014/main" id="{EA457A45-4D1C-FA4E-9E3D-89F4F3E3E57F}"/>
              </a:ext>
            </a:extLst>
          </p:cNvPr>
          <p:cNvSpPr/>
          <p:nvPr/>
        </p:nvSpPr>
        <p:spPr>
          <a:xfrm>
            <a:off x="5322577" y="1870528"/>
            <a:ext cx="1422017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 파악</a:t>
            </a:r>
          </a:p>
        </p:txBody>
      </p:sp>
      <p:sp>
        <p:nvSpPr>
          <p:cNvPr id="14" name="순서도: 대체 처리 10">
            <a:extLst>
              <a:ext uri="{FF2B5EF4-FFF2-40B4-BE49-F238E27FC236}">
                <a16:creationId xmlns:a16="http://schemas.microsoft.com/office/drawing/2014/main" id="{1347F8D8-6E10-6843-8F64-7B489D2C324F}"/>
              </a:ext>
            </a:extLst>
          </p:cNvPr>
          <p:cNvSpPr/>
          <p:nvPr/>
        </p:nvSpPr>
        <p:spPr>
          <a:xfrm>
            <a:off x="3527565" y="1870528"/>
            <a:ext cx="1219200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 전처리</a:t>
            </a:r>
          </a:p>
        </p:txBody>
      </p:sp>
      <p:sp>
        <p:nvSpPr>
          <p:cNvPr id="15" name="순서도: 대체 처리 10">
            <a:extLst>
              <a:ext uri="{FF2B5EF4-FFF2-40B4-BE49-F238E27FC236}">
                <a16:creationId xmlns:a16="http://schemas.microsoft.com/office/drawing/2014/main" id="{94376242-D846-B54D-9F57-06874E3CEF86}"/>
              </a:ext>
            </a:extLst>
          </p:cNvPr>
          <p:cNvSpPr/>
          <p:nvPr/>
        </p:nvSpPr>
        <p:spPr>
          <a:xfrm>
            <a:off x="1049838" y="3581400"/>
            <a:ext cx="1219200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원본 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</a:p>
        </p:txBody>
      </p:sp>
      <p:sp>
        <p:nvSpPr>
          <p:cNvPr id="17" name="순서도: 대체 처리 10">
            <a:extLst>
              <a:ext uri="{FF2B5EF4-FFF2-40B4-BE49-F238E27FC236}">
                <a16:creationId xmlns:a16="http://schemas.microsoft.com/office/drawing/2014/main" id="{877B4A86-BB91-2F4C-B1B5-F3375D8FD03C}"/>
              </a:ext>
            </a:extLst>
          </p:cNvPr>
          <p:cNvSpPr/>
          <p:nvPr/>
        </p:nvSpPr>
        <p:spPr>
          <a:xfrm>
            <a:off x="7320406" y="1870528"/>
            <a:ext cx="1422017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종류 파악</a:t>
            </a:r>
          </a:p>
        </p:txBody>
      </p:sp>
      <p:sp>
        <p:nvSpPr>
          <p:cNvPr id="18" name="순서도: 대체 처리 10">
            <a:extLst>
              <a:ext uri="{FF2B5EF4-FFF2-40B4-BE49-F238E27FC236}">
                <a16:creationId xmlns:a16="http://schemas.microsoft.com/office/drawing/2014/main" id="{AEBEC779-6572-6C45-8572-2CFA134F2C43}"/>
              </a:ext>
            </a:extLst>
          </p:cNvPr>
          <p:cNvSpPr/>
          <p:nvPr/>
        </p:nvSpPr>
        <p:spPr>
          <a:xfrm>
            <a:off x="5068374" y="4394200"/>
            <a:ext cx="2168958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</a:t>
            </a:r>
            <a:endParaRPr lang="en-US" altLang="ko-KR" dirty="0">
              <a:ln w="0"/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</a:t>
            </a:r>
            <a:r>
              <a:rPr lang="en-US" altLang="ko-KR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종류 파악</a:t>
            </a:r>
          </a:p>
        </p:txBody>
      </p:sp>
      <p:sp>
        <p:nvSpPr>
          <p:cNvPr id="19" name="순서도: 대체 처리 10">
            <a:extLst>
              <a:ext uri="{FF2B5EF4-FFF2-40B4-BE49-F238E27FC236}">
                <a16:creationId xmlns:a16="http://schemas.microsoft.com/office/drawing/2014/main" id="{94DD8E18-DAF9-5B4E-AE7C-D75CE17B4D5F}"/>
              </a:ext>
            </a:extLst>
          </p:cNvPr>
          <p:cNvSpPr/>
          <p:nvPr/>
        </p:nvSpPr>
        <p:spPr>
          <a:xfrm>
            <a:off x="9718146" y="3581400"/>
            <a:ext cx="2168958" cy="812800"/>
          </a:xfrm>
          <a:prstGeom prst="flowChartAlternateProcess">
            <a:avLst/>
          </a:prstGeom>
          <a:noFill/>
          <a:ln>
            <a:solidFill>
              <a:srgbClr val="E491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나방의 </a:t>
            </a:r>
            <a:r>
              <a:rPr lang="ko-KR" altLang="en-US" dirty="0" err="1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개체수</a:t>
            </a:r>
            <a:r>
              <a:rPr lang="ko-KR" altLang="en-US" dirty="0">
                <a:ln w="0"/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파악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898E1E-D575-614C-AAB3-7A97F21CB916}"/>
              </a:ext>
            </a:extLst>
          </p:cNvPr>
          <p:cNvSpPr txBox="1"/>
          <p:nvPr/>
        </p:nvSpPr>
        <p:spPr>
          <a:xfrm>
            <a:off x="5035779" y="1336539"/>
            <a:ext cx="19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kumimoji="1"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BE205-0394-D04B-9EF2-A8148DA0C448}"/>
              </a:ext>
            </a:extLst>
          </p:cNvPr>
          <p:cNvSpPr txBox="1"/>
          <p:nvPr/>
        </p:nvSpPr>
        <p:spPr>
          <a:xfrm>
            <a:off x="5241721" y="533679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kumimoji="1" lang="en-US" altLang="ko-KR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cascade classifier</a:t>
            </a:r>
            <a:endParaRPr kumimoji="1" lang="ko-KR" altLang="en-US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2BEE58-AFBB-0943-8318-DB37583D1EEE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2269038" y="2276928"/>
            <a:ext cx="1258527" cy="1710872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822555-F4A4-234B-BF8F-80462B2F222A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4746765" y="2276928"/>
            <a:ext cx="575812" cy="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9406DA7-5705-5841-9D2D-74DD435E4093}"/>
              </a:ext>
            </a:extLst>
          </p:cNvPr>
          <p:cNvCxnSpPr/>
          <p:nvPr/>
        </p:nvCxnSpPr>
        <p:spPr>
          <a:xfrm>
            <a:off x="6744594" y="2276928"/>
            <a:ext cx="575812" cy="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ADA24F-AFC2-2347-A4D8-C093D0570286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8742423" y="2276928"/>
            <a:ext cx="975723" cy="1710872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C53D633-F371-A744-AEA5-DE27E9F3FC5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269038" y="3987800"/>
            <a:ext cx="2799336" cy="81280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B686503-1A3E-4743-9289-4009BC923C7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237332" y="3987800"/>
            <a:ext cx="2480814" cy="812800"/>
          </a:xfrm>
          <a:prstGeom prst="straightConnector1">
            <a:avLst/>
          </a:prstGeom>
          <a:ln>
            <a:solidFill>
              <a:srgbClr val="64565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1D23F0B-A3B3-FAE9-85D6-8E326171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01E4FD0A-DA8B-75E1-25A5-C4996809485B}"/>
              </a:ext>
            </a:extLst>
          </p:cNvPr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B59547F-A2E6-FD13-87EC-1F083D2E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FCA751-FD07-7415-5BE2-BF0034A56E0A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F8C8615-DA25-0C1B-061D-8DBA2887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4DBD4E0-B0B3-2B69-71CF-A6BF0639E435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B662EC-27E8-5A61-229F-7FA0F4F0A74C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FBC99CF-39DA-43F0-4830-329F4506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B7136FC-5217-3494-3EF8-BF108529A5E8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23172F-1AB8-85B1-ADC5-3EF720187D51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318726C-458D-B398-64D1-124A093F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3C28BBE-A7E6-2A5C-066B-DDF356A3BB8F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8FF053-CAC9-AFAB-19EA-A9428557EAAE}"/>
              </a:ext>
            </a:extLst>
          </p:cNvPr>
          <p:cNvSpPr/>
          <p:nvPr/>
        </p:nvSpPr>
        <p:spPr>
          <a:xfrm>
            <a:off x="2922659" y="636477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E843965-61A6-0A11-CF89-1D860F791C26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8A1396-11F7-BC84-4594-0539DA830CE3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18C9D82-41A0-CF6F-A6EB-E5B7B2FF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3674748-E9CC-AD58-F6E8-73BD0057A015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508DE7E-C6AC-9F32-A39F-9F21862619F5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F61FEC-5803-8544-B213-8DF78B264429}"/>
              </a:ext>
            </a:extLst>
          </p:cNvPr>
          <p:cNvSpPr/>
          <p:nvPr/>
        </p:nvSpPr>
        <p:spPr>
          <a:xfrm>
            <a:off x="6909402" y="1957854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69CB9-1EC0-7047-953C-D61BCA54A14F}"/>
              </a:ext>
            </a:extLst>
          </p:cNvPr>
          <p:cNvSpPr/>
          <p:nvPr/>
        </p:nvSpPr>
        <p:spPr>
          <a:xfrm>
            <a:off x="637673" y="2021305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오른쪽 화살표 15">
            <a:extLst>
              <a:ext uri="{FF2B5EF4-FFF2-40B4-BE49-F238E27FC236}">
                <a16:creationId xmlns:a16="http://schemas.microsoft.com/office/drawing/2014/main" id="{8EB1A195-4ADF-954F-B0CD-00BF71EB4790}"/>
              </a:ext>
            </a:extLst>
          </p:cNvPr>
          <p:cNvSpPr/>
          <p:nvPr/>
        </p:nvSpPr>
        <p:spPr>
          <a:xfrm>
            <a:off x="5495699" y="3577710"/>
            <a:ext cx="978408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8">
            <a:extLst>
              <a:ext uri="{FF2B5EF4-FFF2-40B4-BE49-F238E27FC236}">
                <a16:creationId xmlns:a16="http://schemas.microsoft.com/office/drawing/2014/main" id="{AA0F6782-9552-AF4C-8097-C9FB385FC180}"/>
              </a:ext>
            </a:extLst>
          </p:cNvPr>
          <p:cNvSpPr/>
          <p:nvPr/>
        </p:nvSpPr>
        <p:spPr>
          <a:xfrm>
            <a:off x="9378544" y="2615816"/>
            <a:ext cx="1566570" cy="15204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C4657BB-6E12-8C46-9EF9-6E28D7ED0395}"/>
              </a:ext>
            </a:extLst>
          </p:cNvPr>
          <p:cNvSpPr/>
          <p:nvPr/>
        </p:nvSpPr>
        <p:spPr>
          <a:xfrm>
            <a:off x="8169807" y="4136227"/>
            <a:ext cx="1081947" cy="1026608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427279-E523-224B-AEFD-57EE9F25FEC8}"/>
              </a:ext>
            </a:extLst>
          </p:cNvPr>
          <p:cNvSpPr/>
          <p:nvPr/>
        </p:nvSpPr>
        <p:spPr>
          <a:xfrm>
            <a:off x="7385352" y="2204155"/>
            <a:ext cx="1081947" cy="103523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3FF2C6C-61F8-7E42-90C7-8684187EA171}"/>
              </a:ext>
            </a:extLst>
          </p:cNvPr>
          <p:cNvCxnSpPr/>
          <p:nvPr/>
        </p:nvCxnSpPr>
        <p:spPr>
          <a:xfrm>
            <a:off x="1651998" y="2021305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314140C-F185-0446-A12F-5F02344D10A0}"/>
              </a:ext>
            </a:extLst>
          </p:cNvPr>
          <p:cNvCxnSpPr/>
          <p:nvPr/>
        </p:nvCxnSpPr>
        <p:spPr>
          <a:xfrm>
            <a:off x="2772939" y="1992402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5B1A1C3-66E6-F949-8D21-C6B2300B32F3}"/>
              </a:ext>
            </a:extLst>
          </p:cNvPr>
          <p:cNvCxnSpPr/>
          <p:nvPr/>
        </p:nvCxnSpPr>
        <p:spPr>
          <a:xfrm>
            <a:off x="3884740" y="2021305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B591552-0341-3E45-9CA7-D5500753D929}"/>
              </a:ext>
            </a:extLst>
          </p:cNvPr>
          <p:cNvCxnSpPr/>
          <p:nvPr/>
        </p:nvCxnSpPr>
        <p:spPr>
          <a:xfrm>
            <a:off x="637673" y="2823612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281F788-30D1-3C40-B68D-AA818E9AA953}"/>
              </a:ext>
            </a:extLst>
          </p:cNvPr>
          <p:cNvCxnSpPr/>
          <p:nvPr/>
        </p:nvCxnSpPr>
        <p:spPr>
          <a:xfrm>
            <a:off x="613270" y="3764440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EA1BE90-4D0E-754B-B0BA-3E1D9B773CF4}"/>
              </a:ext>
            </a:extLst>
          </p:cNvPr>
          <p:cNvCxnSpPr/>
          <p:nvPr/>
        </p:nvCxnSpPr>
        <p:spPr>
          <a:xfrm>
            <a:off x="637673" y="4691165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이등변 삼각형 8">
            <a:extLst>
              <a:ext uri="{FF2B5EF4-FFF2-40B4-BE49-F238E27FC236}">
                <a16:creationId xmlns:a16="http://schemas.microsoft.com/office/drawing/2014/main" id="{5B75C60A-C1D5-284D-BF89-CBD7993576E7}"/>
              </a:ext>
            </a:extLst>
          </p:cNvPr>
          <p:cNvSpPr/>
          <p:nvPr/>
        </p:nvSpPr>
        <p:spPr>
          <a:xfrm>
            <a:off x="3110091" y="2581024"/>
            <a:ext cx="1566570" cy="152041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CAD8AFD-97B3-4F43-A672-28AAFD04C6B5}"/>
              </a:ext>
            </a:extLst>
          </p:cNvPr>
          <p:cNvSpPr/>
          <p:nvPr/>
        </p:nvSpPr>
        <p:spPr>
          <a:xfrm>
            <a:off x="1964749" y="4136227"/>
            <a:ext cx="1081947" cy="1026608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617B6D-B88B-DE44-BCED-30118FAB2008}"/>
              </a:ext>
            </a:extLst>
          </p:cNvPr>
          <p:cNvSpPr/>
          <p:nvPr/>
        </p:nvSpPr>
        <p:spPr>
          <a:xfrm>
            <a:off x="1111025" y="2305995"/>
            <a:ext cx="1081947" cy="103523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DAFE248-3634-5250-EFE7-96B30FA7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7F87C01-E748-0E3B-8CB7-8CF39610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C5ACC61-B55F-D189-4675-851F2A8165DD}"/>
              </a:ext>
            </a:extLst>
          </p:cNvPr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768808-FB51-2232-6100-EC9CEC55727F}"/>
              </a:ext>
            </a:extLst>
          </p:cNvPr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15FA007-4A27-F349-785E-30E015A3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449D86C-46C0-985C-5479-4E20BEB34276}"/>
              </a:ext>
            </a:extLst>
          </p:cNvPr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88A35D-40F3-0195-F012-27EA7B415295}"/>
              </a:ext>
            </a:extLst>
          </p:cNvPr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F5E2A95-0593-F032-87F5-9AC5433F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339F17-B5B6-F6EC-F34C-2A8AACCA3A0C}"/>
              </a:ext>
            </a:extLst>
          </p:cNvPr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EF52BA-A109-E935-E004-0A57E197F4A9}"/>
              </a:ext>
            </a:extLst>
          </p:cNvPr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F5B7103-CB50-A38D-8442-498927BC7ACD}"/>
              </a:ext>
            </a:extLst>
          </p:cNvPr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2727DBD-28F3-B7A8-6A16-8D450205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61089"/>
            <a:ext cx="1708030" cy="3638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EC6AEBD-7437-4574-D344-A7C50E4D7310}"/>
              </a:ext>
            </a:extLst>
          </p:cNvPr>
          <p:cNvSpPr txBox="1"/>
          <p:nvPr/>
        </p:nvSpPr>
        <p:spPr>
          <a:xfrm>
            <a:off x="7566341" y="6350610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C08AB5-FF13-AD19-C094-18B2B81E3130}"/>
              </a:ext>
            </a:extLst>
          </p:cNvPr>
          <p:cNvSpPr/>
          <p:nvPr/>
        </p:nvSpPr>
        <p:spPr>
          <a:xfrm>
            <a:off x="7561311" y="6344452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5771" y="423706"/>
            <a:ext cx="6975756" cy="584775"/>
            <a:chOff x="275771" y="423706"/>
            <a:chExt cx="6975756" cy="58477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04799" y="972455"/>
              <a:ext cx="6197600" cy="0"/>
            </a:xfrm>
            <a:prstGeom prst="line">
              <a:avLst/>
            </a:prstGeom>
            <a:ln w="38100">
              <a:solidFill>
                <a:srgbClr val="E491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75771" y="423706"/>
              <a:ext cx="6975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6456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Algorithm – [1] Machine learning</a:t>
              </a:r>
              <a:endPara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직선 연결선 1">
            <a:extLst>
              <a:ext uri="{FF2B5EF4-FFF2-40B4-BE49-F238E27FC236}">
                <a16:creationId xmlns:a16="http://schemas.microsoft.com/office/drawing/2014/main" id="{23175263-AA3A-5045-B05B-2718F46DB822}"/>
              </a:ext>
            </a:extLst>
          </p:cNvPr>
          <p:cNvCxnSpPr>
            <a:cxnSpLocks/>
          </p:cNvCxnSpPr>
          <p:nvPr/>
        </p:nvCxnSpPr>
        <p:spPr>
          <a:xfrm>
            <a:off x="318249" y="986179"/>
            <a:ext cx="6946728" cy="0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F61FEC-5803-8544-B213-8DF78B264429}"/>
              </a:ext>
            </a:extLst>
          </p:cNvPr>
          <p:cNvSpPr/>
          <p:nvPr/>
        </p:nvSpPr>
        <p:spPr>
          <a:xfrm>
            <a:off x="6909402" y="1665246"/>
            <a:ext cx="4319337" cy="35974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69CB9-1EC0-7047-953C-D61BCA54A14F}"/>
              </a:ext>
            </a:extLst>
          </p:cNvPr>
          <p:cNvSpPr/>
          <p:nvPr/>
        </p:nvSpPr>
        <p:spPr>
          <a:xfrm>
            <a:off x="887829" y="1702819"/>
            <a:ext cx="4319337" cy="3597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E3FF2C6C-61F8-7E42-90C7-8684187EA171}"/>
              </a:ext>
            </a:extLst>
          </p:cNvPr>
          <p:cNvCxnSpPr/>
          <p:nvPr/>
        </p:nvCxnSpPr>
        <p:spPr>
          <a:xfrm>
            <a:off x="1902154" y="1702819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314140C-F185-0446-A12F-5F02344D10A0}"/>
              </a:ext>
            </a:extLst>
          </p:cNvPr>
          <p:cNvCxnSpPr/>
          <p:nvPr/>
        </p:nvCxnSpPr>
        <p:spPr>
          <a:xfrm>
            <a:off x="3023095" y="1673916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5B1A1C3-66E6-F949-8D21-C6B2300B32F3}"/>
              </a:ext>
            </a:extLst>
          </p:cNvPr>
          <p:cNvCxnSpPr/>
          <p:nvPr/>
        </p:nvCxnSpPr>
        <p:spPr>
          <a:xfrm>
            <a:off x="4134896" y="1702819"/>
            <a:ext cx="0" cy="3597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B591552-0341-3E45-9CA7-D5500753D929}"/>
              </a:ext>
            </a:extLst>
          </p:cNvPr>
          <p:cNvCxnSpPr/>
          <p:nvPr/>
        </p:nvCxnSpPr>
        <p:spPr>
          <a:xfrm>
            <a:off x="887829" y="2505126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281F788-30D1-3C40-B68D-AA818E9AA953}"/>
              </a:ext>
            </a:extLst>
          </p:cNvPr>
          <p:cNvCxnSpPr/>
          <p:nvPr/>
        </p:nvCxnSpPr>
        <p:spPr>
          <a:xfrm>
            <a:off x="863426" y="3445954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EA1BE90-4D0E-754B-B0BA-3E1D9B773CF4}"/>
              </a:ext>
            </a:extLst>
          </p:cNvPr>
          <p:cNvCxnSpPr/>
          <p:nvPr/>
        </p:nvCxnSpPr>
        <p:spPr>
          <a:xfrm>
            <a:off x="887829" y="4372679"/>
            <a:ext cx="4319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EFBFD21-6D07-2A4A-B40B-B0538D83D71B}"/>
              </a:ext>
            </a:extLst>
          </p:cNvPr>
          <p:cNvSpPr/>
          <p:nvPr/>
        </p:nvSpPr>
        <p:spPr>
          <a:xfrm>
            <a:off x="291355" y="9542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015933" y="5565730"/>
            <a:ext cx="41062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Restricted sheet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C0F9A6-684E-8540-B85C-E0E738227DF8}"/>
              </a:ext>
            </a:extLst>
          </p:cNvPr>
          <p:cNvSpPr/>
          <p:nvPr/>
        </p:nvSpPr>
        <p:spPr>
          <a:xfrm>
            <a:off x="758660" y="5558802"/>
            <a:ext cx="45288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rgbClr val="64565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Non-Restricted sheet</a:t>
            </a:r>
          </a:p>
        </p:txBody>
      </p: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id="{FD2E8C3E-F28E-7E4E-A2A6-A3C9FAE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B40536-C8E0-4247-A6C3-5135EE3E1BC4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84039"/>
            <a:ext cx="1708030" cy="36380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0" y="6533617"/>
            <a:ext cx="12192000" cy="5206"/>
          </a:xfrm>
          <a:prstGeom prst="line">
            <a:avLst/>
          </a:prstGeom>
          <a:ln w="38100">
            <a:solidFill>
              <a:srgbClr val="E4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03333" y="6357667"/>
            <a:ext cx="1708030" cy="363807"/>
            <a:chOff x="129396" y="6357667"/>
            <a:chExt cx="1708030" cy="36380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74148"/>
            <a:ext cx="1708030" cy="36380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53348" y="636366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61311" y="6364772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47936"/>
            <a:ext cx="1708030" cy="36380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872674" y="6337457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880637" y="6338044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65522"/>
            <a:ext cx="1708030" cy="36380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914696" y="635504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52944" y="6364850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65910" y="6374147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00697" y="635504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81F7B3-38C1-A547-8449-62F396B45648}"/>
              </a:ext>
            </a:extLst>
          </p:cNvPr>
          <p:cNvSpPr txBox="1">
            <a:spLocks/>
          </p:cNvSpPr>
          <p:nvPr/>
        </p:nvSpPr>
        <p:spPr>
          <a:xfrm>
            <a:off x="8610600" y="63721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40536-C8E0-4247-A6C3-5135EE3E1BC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92C53-624E-FE15-C45E-67C44B44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99805"/>
            <a:ext cx="1708030" cy="36380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FC4B041-8C22-D69E-8A5D-77F8D720CB55}"/>
              </a:ext>
            </a:extLst>
          </p:cNvPr>
          <p:cNvGrpSpPr/>
          <p:nvPr/>
        </p:nvGrpSpPr>
        <p:grpSpPr>
          <a:xfrm>
            <a:off x="603333" y="6373433"/>
            <a:ext cx="1708030" cy="363807"/>
            <a:chOff x="129396" y="6357667"/>
            <a:chExt cx="1708030" cy="3638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4CAEDE-A4B2-AF47-82F2-453DEF5A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396" y="6357667"/>
              <a:ext cx="1708030" cy="36380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E913F1-72CA-FA37-8083-74F68017A820}"/>
                </a:ext>
              </a:extLst>
            </p:cNvPr>
            <p:cNvSpPr txBox="1"/>
            <p:nvPr/>
          </p:nvSpPr>
          <p:spPr>
            <a:xfrm>
              <a:off x="129396" y="6364774"/>
              <a:ext cx="1695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</a:t>
              </a:r>
              <a:endParaRPr lang="ko-KR" altLang="en-US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724C7A-0137-C195-D245-BE207370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89914"/>
            <a:ext cx="1708030" cy="363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C4E77-4481-3264-60B0-821C17EEF424}"/>
              </a:ext>
            </a:extLst>
          </p:cNvPr>
          <p:cNvSpPr txBox="1"/>
          <p:nvPr/>
        </p:nvSpPr>
        <p:spPr>
          <a:xfrm>
            <a:off x="7553348" y="6379435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F879B5-CC59-BEFD-C508-38B9955F5B6A}"/>
              </a:ext>
            </a:extLst>
          </p:cNvPr>
          <p:cNvSpPr/>
          <p:nvPr/>
        </p:nvSpPr>
        <p:spPr>
          <a:xfrm>
            <a:off x="7561311" y="6380538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57EA33-DC05-3AE0-708F-4976FC5C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63702"/>
            <a:ext cx="1708030" cy="36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92A19F-166C-303F-A57A-54BB633B2521}"/>
              </a:ext>
            </a:extLst>
          </p:cNvPr>
          <p:cNvSpPr txBox="1"/>
          <p:nvPr/>
        </p:nvSpPr>
        <p:spPr>
          <a:xfrm>
            <a:off x="9872674" y="635322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CCFB0-D048-507C-E487-9BB7372E8A31}"/>
              </a:ext>
            </a:extLst>
          </p:cNvPr>
          <p:cNvSpPr/>
          <p:nvPr/>
        </p:nvSpPr>
        <p:spPr>
          <a:xfrm>
            <a:off x="9880637" y="6353810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796B81-7016-5849-F35C-73E065D6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81288"/>
            <a:ext cx="1708030" cy="3638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015623-3FC6-9E02-DBCE-ACA6C50DDC4A}"/>
              </a:ext>
            </a:extLst>
          </p:cNvPr>
          <p:cNvSpPr txBox="1"/>
          <p:nvPr/>
        </p:nvSpPr>
        <p:spPr>
          <a:xfrm>
            <a:off x="2914696" y="637080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210D6-38F3-2CDA-495C-8BCC9FC5A748}"/>
              </a:ext>
            </a:extLst>
          </p:cNvPr>
          <p:cNvSpPr txBox="1"/>
          <p:nvPr/>
        </p:nvSpPr>
        <p:spPr>
          <a:xfrm>
            <a:off x="5252944" y="6380616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2D3906-3A3F-7FB6-705E-DE3C4E34BEBA}"/>
              </a:ext>
            </a:extLst>
          </p:cNvPr>
          <p:cNvSpPr/>
          <p:nvPr/>
        </p:nvSpPr>
        <p:spPr>
          <a:xfrm>
            <a:off x="5265910" y="638991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647E7-1FC8-1E8B-0422-7FED4B918EE8}"/>
              </a:ext>
            </a:extLst>
          </p:cNvPr>
          <p:cNvSpPr/>
          <p:nvPr/>
        </p:nvSpPr>
        <p:spPr>
          <a:xfrm>
            <a:off x="600697" y="6370809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FA1898-E5C7-5293-88B0-0D7B7B5B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59" y="6399805"/>
            <a:ext cx="1708030" cy="3638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78C2BD-E8D6-4788-C087-9A2C34BE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3" y="6389914"/>
            <a:ext cx="1708030" cy="3638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A4A7FB-8ED9-D127-E05A-AD0A3CECD4EC}"/>
              </a:ext>
            </a:extLst>
          </p:cNvPr>
          <p:cNvSpPr txBox="1"/>
          <p:nvPr/>
        </p:nvSpPr>
        <p:spPr>
          <a:xfrm>
            <a:off x="7553348" y="6379435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1F1B4-D18D-155D-9D2A-D53DA1DB2128}"/>
              </a:ext>
            </a:extLst>
          </p:cNvPr>
          <p:cNvSpPr/>
          <p:nvPr/>
        </p:nvSpPr>
        <p:spPr>
          <a:xfrm>
            <a:off x="7561311" y="6380538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A07ED69-F132-EB1C-543A-3FA419F1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9" y="6363702"/>
            <a:ext cx="1708030" cy="3638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5EB4AD3-5FB0-862A-3FE0-CFEF6728BC4E}"/>
              </a:ext>
            </a:extLst>
          </p:cNvPr>
          <p:cNvSpPr txBox="1"/>
          <p:nvPr/>
        </p:nvSpPr>
        <p:spPr>
          <a:xfrm>
            <a:off x="9872674" y="6353223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Currnet</a:t>
            </a:r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4F71AE-DAFD-12ED-2623-B97E5F6492AF}"/>
              </a:ext>
            </a:extLst>
          </p:cNvPr>
          <p:cNvSpPr/>
          <p:nvPr/>
        </p:nvSpPr>
        <p:spPr>
          <a:xfrm>
            <a:off x="9880637" y="6353810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D93D232-016D-F048-1BD0-3BC6F0EB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1" y="6381288"/>
            <a:ext cx="1708030" cy="3638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71FFED-2620-49B6-F453-AC84B901AE91}"/>
              </a:ext>
            </a:extLst>
          </p:cNvPr>
          <p:cNvSpPr txBox="1"/>
          <p:nvPr/>
        </p:nvSpPr>
        <p:spPr>
          <a:xfrm>
            <a:off x="2914696" y="6370809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98AEE-FCED-7436-3F85-C0C1DD0CF5B6}"/>
              </a:ext>
            </a:extLst>
          </p:cNvPr>
          <p:cNvSpPr txBox="1"/>
          <p:nvPr/>
        </p:nvSpPr>
        <p:spPr>
          <a:xfrm>
            <a:off x="5252944" y="6380616"/>
            <a:ext cx="1726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19C611-79DC-B241-5637-4297006C6F57}"/>
              </a:ext>
            </a:extLst>
          </p:cNvPr>
          <p:cNvSpPr/>
          <p:nvPr/>
        </p:nvSpPr>
        <p:spPr>
          <a:xfrm>
            <a:off x="5265910" y="6389913"/>
            <a:ext cx="1708030" cy="36380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ko-KR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0911229-C19C-4961-08CB-674125DB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66" y="6376855"/>
            <a:ext cx="1708030" cy="3638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5A38BC8-F39C-D237-5D8E-807CB40C659A}"/>
              </a:ext>
            </a:extLst>
          </p:cNvPr>
          <p:cNvSpPr txBox="1"/>
          <p:nvPr/>
        </p:nvSpPr>
        <p:spPr>
          <a:xfrm>
            <a:off x="7566341" y="6366376"/>
            <a:ext cx="16959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US" altLang="ko-KR" sz="1500" dirty="0">
                <a:solidFill>
                  <a:srgbClr val="6456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</a:t>
            </a:r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A91F0E-83D7-1031-E5F9-3DAA82C33290}"/>
              </a:ext>
            </a:extLst>
          </p:cNvPr>
          <p:cNvSpPr/>
          <p:nvPr/>
        </p:nvSpPr>
        <p:spPr>
          <a:xfrm>
            <a:off x="7561311" y="6360218"/>
            <a:ext cx="1708030" cy="39350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rgbClr val="6456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4461</Words>
  <Application>Microsoft Macintosh PowerPoint</Application>
  <PresentationFormat>와이드스크린</PresentationFormat>
  <Paragraphs>2025</Paragraphs>
  <Slides>49</Slides>
  <Notes>17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HY그래픽</vt:lpstr>
      <vt:lpstr>맑은 고딕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 무진</cp:lastModifiedBy>
  <cp:revision>58</cp:revision>
  <dcterms:created xsi:type="dcterms:W3CDTF">2013-12-18T12:51:48Z</dcterms:created>
  <dcterms:modified xsi:type="dcterms:W3CDTF">2023-11-10T01:51:03Z</dcterms:modified>
</cp:coreProperties>
</file>